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4092" r:id="rId4"/>
  </p:sldMasterIdLst>
  <p:notesMasterIdLst>
    <p:notesMasterId r:id="rId16"/>
  </p:notesMasterIdLst>
  <p:sldIdLst>
    <p:sldId id="456" r:id="rId5"/>
    <p:sldId id="357" r:id="rId6"/>
    <p:sldId id="259" r:id="rId7"/>
    <p:sldId id="300" r:id="rId8"/>
    <p:sldId id="301" r:id="rId9"/>
    <p:sldId id="457" r:id="rId10"/>
    <p:sldId id="303" r:id="rId11"/>
    <p:sldId id="577" r:id="rId12"/>
    <p:sldId id="575" r:id="rId13"/>
    <p:sldId id="576" r:id="rId14"/>
    <p:sldId id="568"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64" roundtripDataSignature="AMtx7mg68M/MZG6DVwpiM9Vn4fKSwMK4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C9C132-34D6-EDFB-3E01-49F3DF2752DE}" name="Veronica Ortiz-De Anda" initials="VODA" userId="S::Veronica.Ortiz-DeAnda@sonoma-county.org::5ea309c9-e4bf-4982-86bd-56507d3348c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68"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6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notesMaster" Target="notesMasters/notesMaster1.xml"/><Relationship Id="rId7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64" Type="http://customschemas.google.com/relationships/presentationmetadata" Target="metadata"/><Relationship Id="rId6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Burns" userId="cabbe2fb-6839-43af-9cc7-548222cd1cb7" providerId="ADAL" clId="{D26EEB83-8F5A-4714-A920-30B07CECF603}"/>
    <pc:docChg chg="undo redo custSel addSld delSld modSld">
      <pc:chgData name="Matthew Burns" userId="cabbe2fb-6839-43af-9cc7-548222cd1cb7" providerId="ADAL" clId="{D26EEB83-8F5A-4714-A920-30B07CECF603}" dt="2025-10-15T21:26:46.796" v="1005" actId="20577"/>
      <pc:docMkLst>
        <pc:docMk/>
      </pc:docMkLst>
      <pc:sldChg chg="modSp mod">
        <pc:chgData name="Matthew Burns" userId="cabbe2fb-6839-43af-9cc7-548222cd1cb7" providerId="ADAL" clId="{D26EEB83-8F5A-4714-A920-30B07CECF603}" dt="2025-10-15T21:19:15.391" v="870" actId="20577"/>
        <pc:sldMkLst>
          <pc:docMk/>
          <pc:sldMk cId="0" sldId="259"/>
        </pc:sldMkLst>
        <pc:spChg chg="mod">
          <ac:chgData name="Matthew Burns" userId="cabbe2fb-6839-43af-9cc7-548222cd1cb7" providerId="ADAL" clId="{D26EEB83-8F5A-4714-A920-30B07CECF603}" dt="2025-10-15T21:19:15.391" v="870" actId="20577"/>
          <ac:spMkLst>
            <pc:docMk/>
            <pc:sldMk cId="0" sldId="259"/>
            <ac:spMk id="168" creationId="{00000000-0000-0000-0000-000000000000}"/>
          </ac:spMkLst>
        </pc:spChg>
      </pc:sldChg>
      <pc:sldChg chg="modSp mod">
        <pc:chgData name="Matthew Burns" userId="cabbe2fb-6839-43af-9cc7-548222cd1cb7" providerId="ADAL" clId="{D26EEB83-8F5A-4714-A920-30B07CECF603}" dt="2025-10-15T21:26:46.796" v="1005" actId="20577"/>
        <pc:sldMkLst>
          <pc:docMk/>
          <pc:sldMk cId="2940050596" sldId="301"/>
        </pc:sldMkLst>
        <pc:spChg chg="mod">
          <ac:chgData name="Matthew Burns" userId="cabbe2fb-6839-43af-9cc7-548222cd1cb7" providerId="ADAL" clId="{D26EEB83-8F5A-4714-A920-30B07CECF603}" dt="2025-09-30T18:13:25.586" v="613" actId="403"/>
          <ac:spMkLst>
            <pc:docMk/>
            <pc:sldMk cId="2940050596" sldId="301"/>
            <ac:spMk id="2" creationId="{79102EF6-91FB-9960-6FB6-71A548A89F6C}"/>
          </ac:spMkLst>
        </pc:spChg>
        <pc:spChg chg="mod">
          <ac:chgData name="Matthew Burns" userId="cabbe2fb-6839-43af-9cc7-548222cd1cb7" providerId="ADAL" clId="{D26EEB83-8F5A-4714-A920-30B07CECF603}" dt="2025-10-15T21:26:46.796" v="1005" actId="20577"/>
          <ac:spMkLst>
            <pc:docMk/>
            <pc:sldMk cId="2940050596" sldId="301"/>
            <ac:spMk id="207" creationId="{00000000-0000-0000-0000-000000000000}"/>
          </ac:spMkLst>
        </pc:spChg>
      </pc:sldChg>
      <pc:sldChg chg="modSp mod">
        <pc:chgData name="Matthew Burns" userId="cabbe2fb-6839-43af-9cc7-548222cd1cb7" providerId="ADAL" clId="{D26EEB83-8F5A-4714-A920-30B07CECF603}" dt="2025-09-29T21:10:24.328" v="43" actId="20577"/>
        <pc:sldMkLst>
          <pc:docMk/>
          <pc:sldMk cId="0" sldId="456"/>
        </pc:sldMkLst>
        <pc:spChg chg="mod">
          <ac:chgData name="Matthew Burns" userId="cabbe2fb-6839-43af-9cc7-548222cd1cb7" providerId="ADAL" clId="{D26EEB83-8F5A-4714-A920-30B07CECF603}" dt="2025-09-29T14:54:25.779" v="29" actId="20577"/>
          <ac:spMkLst>
            <pc:docMk/>
            <pc:sldMk cId="0" sldId="456"/>
            <ac:spMk id="2" creationId="{00000000-0000-0000-0000-000000000000}"/>
          </ac:spMkLst>
        </pc:spChg>
        <pc:spChg chg="mod">
          <ac:chgData name="Matthew Burns" userId="cabbe2fb-6839-43af-9cc7-548222cd1cb7" providerId="ADAL" clId="{D26EEB83-8F5A-4714-A920-30B07CECF603}" dt="2025-09-29T21:10:24.328" v="43" actId="20577"/>
          <ac:spMkLst>
            <pc:docMk/>
            <pc:sldMk cId="0" sldId="456"/>
            <ac:spMk id="143" creationId="{00000000-0000-0000-0000-000000000000}"/>
          </ac:spMkLst>
        </pc:spChg>
      </pc:sldChg>
      <pc:sldChg chg="modSp mod">
        <pc:chgData name="Matthew Burns" userId="cabbe2fb-6839-43af-9cc7-548222cd1cb7" providerId="ADAL" clId="{D26EEB83-8F5A-4714-A920-30B07CECF603}" dt="2025-09-30T18:15:15.541" v="793" actId="403"/>
        <pc:sldMkLst>
          <pc:docMk/>
          <pc:sldMk cId="3525825487" sldId="457"/>
        </pc:sldMkLst>
        <pc:spChg chg="mod">
          <ac:chgData name="Matthew Burns" userId="cabbe2fb-6839-43af-9cc7-548222cd1cb7" providerId="ADAL" clId="{D26EEB83-8F5A-4714-A920-30B07CECF603}" dt="2025-09-30T18:15:09.531" v="792" actId="403"/>
          <ac:spMkLst>
            <pc:docMk/>
            <pc:sldMk cId="3525825487" sldId="457"/>
            <ac:spMk id="4" creationId="{00000000-0000-0000-0000-000000000000}"/>
          </ac:spMkLst>
        </pc:spChg>
        <pc:spChg chg="mod">
          <ac:chgData name="Matthew Burns" userId="cabbe2fb-6839-43af-9cc7-548222cd1cb7" providerId="ADAL" clId="{D26EEB83-8F5A-4714-A920-30B07CECF603}" dt="2025-09-30T18:15:15.541" v="793" actId="403"/>
          <ac:spMkLst>
            <pc:docMk/>
            <pc:sldMk cId="3525825487" sldId="457"/>
            <ac:spMk id="11" creationId="{8643C226-F911-5B33-152D-BE6DA5EC7AD1}"/>
          </ac:spMkLst>
        </pc:spChg>
      </pc:sldChg>
      <pc:sldChg chg="modSp del mod">
        <pc:chgData name="Matthew Burns" userId="cabbe2fb-6839-43af-9cc7-548222cd1cb7" providerId="ADAL" clId="{D26EEB83-8F5A-4714-A920-30B07CECF603}" dt="2025-10-15T21:16:18.938" v="794" actId="47"/>
        <pc:sldMkLst>
          <pc:docMk/>
          <pc:sldMk cId="2209867886" sldId="490"/>
        </pc:sldMkLst>
      </pc:sldChg>
      <pc:sldChg chg="modSp mod">
        <pc:chgData name="Matthew Burns" userId="cabbe2fb-6839-43af-9cc7-548222cd1cb7" providerId="ADAL" clId="{D26EEB83-8F5A-4714-A920-30B07CECF603}" dt="2025-10-15T21:16:39.778" v="804" actId="20577"/>
        <pc:sldMkLst>
          <pc:docMk/>
          <pc:sldMk cId="2065222905" sldId="568"/>
        </pc:sldMkLst>
        <pc:spChg chg="mod">
          <ac:chgData name="Matthew Burns" userId="cabbe2fb-6839-43af-9cc7-548222cd1cb7" providerId="ADAL" clId="{D26EEB83-8F5A-4714-A920-30B07CECF603}" dt="2025-10-15T21:16:39.778" v="804" actId="20577"/>
          <ac:spMkLst>
            <pc:docMk/>
            <pc:sldMk cId="2065222905" sldId="568"/>
            <ac:spMk id="5" creationId="{84DE7747-4A66-8190-743A-50D39C97AE61}"/>
          </ac:spMkLst>
        </pc:spChg>
        <pc:spChg chg="mod">
          <ac:chgData name="Matthew Burns" userId="cabbe2fb-6839-43af-9cc7-548222cd1cb7" providerId="ADAL" clId="{D26EEB83-8F5A-4714-A920-30B07CECF603}" dt="2025-09-30T18:00:55.581" v="333" actId="20577"/>
          <ac:spMkLst>
            <pc:docMk/>
            <pc:sldMk cId="2065222905" sldId="568"/>
            <ac:spMk id="284" creationId="{00000000-0000-0000-0000-000000000000}"/>
          </ac:spMkLst>
        </pc:spChg>
      </pc:sldChg>
      <pc:sldChg chg="modSp del mod">
        <pc:chgData name="Matthew Burns" userId="cabbe2fb-6839-43af-9cc7-548222cd1cb7" providerId="ADAL" clId="{D26EEB83-8F5A-4714-A920-30B07CECF603}" dt="2025-09-30T17:51:36.071" v="220" actId="47"/>
        <pc:sldMkLst>
          <pc:docMk/>
          <pc:sldMk cId="2428409355" sldId="573"/>
        </pc:sldMkLst>
      </pc:sldChg>
      <pc:sldChg chg="modSp mod">
        <pc:chgData name="Matthew Burns" userId="cabbe2fb-6839-43af-9cc7-548222cd1cb7" providerId="ADAL" clId="{D26EEB83-8F5A-4714-A920-30B07CECF603}" dt="2025-09-30T18:03:06.933" v="440"/>
        <pc:sldMkLst>
          <pc:docMk/>
          <pc:sldMk cId="1340151450" sldId="574"/>
        </pc:sldMkLst>
      </pc:sldChg>
      <pc:sldChg chg="modSp mod">
        <pc:chgData name="Matthew Burns" userId="cabbe2fb-6839-43af-9cc7-548222cd1cb7" providerId="ADAL" clId="{D26EEB83-8F5A-4714-A920-30B07CECF603}" dt="2025-10-15T21:16:31.514" v="800" actId="20577"/>
        <pc:sldMkLst>
          <pc:docMk/>
          <pc:sldMk cId="4083741179" sldId="575"/>
        </pc:sldMkLst>
        <pc:spChg chg="mod">
          <ac:chgData name="Matthew Burns" userId="cabbe2fb-6839-43af-9cc7-548222cd1cb7" providerId="ADAL" clId="{D26EEB83-8F5A-4714-A920-30B07CECF603}" dt="2025-10-15T21:16:31.514" v="800" actId="20577"/>
          <ac:spMkLst>
            <pc:docMk/>
            <pc:sldMk cId="4083741179" sldId="575"/>
            <ac:spMk id="11" creationId="{5B64F58A-B2EA-2A0E-3027-8778161649DD}"/>
          </ac:spMkLst>
        </pc:spChg>
      </pc:sldChg>
      <pc:sldChg chg="modSp mod">
        <pc:chgData name="Matthew Burns" userId="cabbe2fb-6839-43af-9cc7-548222cd1cb7" providerId="ADAL" clId="{D26EEB83-8F5A-4714-A920-30B07CECF603}" dt="2025-10-15T21:16:36.222" v="802" actId="20577"/>
        <pc:sldMkLst>
          <pc:docMk/>
          <pc:sldMk cId="2258964948" sldId="576"/>
        </pc:sldMkLst>
        <pc:spChg chg="mod">
          <ac:chgData name="Matthew Burns" userId="cabbe2fb-6839-43af-9cc7-548222cd1cb7" providerId="ADAL" clId="{D26EEB83-8F5A-4714-A920-30B07CECF603}" dt="2025-09-30T18:04:14.991" v="464" actId="15"/>
          <ac:spMkLst>
            <pc:docMk/>
            <pc:sldMk cId="2258964948" sldId="576"/>
            <ac:spMk id="4" creationId="{9BF38EB5-346A-EC11-9359-758457F2B91B}"/>
          </ac:spMkLst>
        </pc:spChg>
        <pc:spChg chg="mod">
          <ac:chgData name="Matthew Burns" userId="cabbe2fb-6839-43af-9cc7-548222cd1cb7" providerId="ADAL" clId="{D26EEB83-8F5A-4714-A920-30B07CECF603}" dt="2025-10-15T21:16:36.222" v="802" actId="20577"/>
          <ac:spMkLst>
            <pc:docMk/>
            <pc:sldMk cId="2258964948" sldId="576"/>
            <ac:spMk id="11" creationId="{833131DD-DDA0-55F1-98EE-C60D60D4F2B2}"/>
          </ac:spMkLst>
        </pc:spChg>
      </pc:sldChg>
      <pc:sldChg chg="modSp add mod">
        <pc:chgData name="Matthew Burns" userId="cabbe2fb-6839-43af-9cc7-548222cd1cb7" providerId="ADAL" clId="{D26EEB83-8F5A-4714-A920-30B07CECF603}" dt="2025-10-15T21:16:28.046" v="798" actId="20577"/>
        <pc:sldMkLst>
          <pc:docMk/>
          <pc:sldMk cId="1913918267" sldId="577"/>
        </pc:sldMkLst>
        <pc:spChg chg="mod">
          <ac:chgData name="Matthew Burns" userId="cabbe2fb-6839-43af-9cc7-548222cd1cb7" providerId="ADAL" clId="{D26EEB83-8F5A-4714-A920-30B07CECF603}" dt="2025-10-15T21:16:28.046" v="798" actId="20577"/>
          <ac:spMkLst>
            <pc:docMk/>
            <pc:sldMk cId="1913918267" sldId="577"/>
            <ac:spMk id="11" creationId="{5AB4312E-0ED6-DA27-04DC-F3C1FFF48EEE}"/>
          </ac:spMkLst>
        </pc:spChg>
      </pc:sldChg>
    </pc:docChg>
  </pc:docChgLst>
  <pc:docChgLst>
    <pc:chgData name="Veronica Ortiz-De Anda" userId="5ea309c9-e4bf-4982-86bd-56507d3348c7" providerId="ADAL" clId="{DBA31654-8819-41DD-9403-CE68CB68CE33}"/>
    <pc:docChg chg="undo custSel delSld modSld">
      <pc:chgData name="Veronica Ortiz-De Anda" userId="5ea309c9-e4bf-4982-86bd-56507d3348c7" providerId="ADAL" clId="{DBA31654-8819-41DD-9403-CE68CB68CE33}" dt="2025-10-14T21:56:18.347" v="568" actId="255"/>
      <pc:docMkLst>
        <pc:docMk/>
      </pc:docMkLst>
      <pc:sldChg chg="modSp del mod">
        <pc:chgData name="Veronica Ortiz-De Anda" userId="5ea309c9-e4bf-4982-86bd-56507d3348c7" providerId="ADAL" clId="{DBA31654-8819-41DD-9403-CE68CB68CE33}" dt="2025-10-14T21:53:37.182" v="354" actId="2696"/>
        <pc:sldMkLst>
          <pc:docMk/>
          <pc:sldMk cId="1340151450" sldId="574"/>
        </pc:sldMkLst>
      </pc:sldChg>
      <pc:sldChg chg="modSp mod">
        <pc:chgData name="Veronica Ortiz-De Anda" userId="5ea309c9-e4bf-4982-86bd-56507d3348c7" providerId="ADAL" clId="{DBA31654-8819-41DD-9403-CE68CB68CE33}" dt="2025-10-10T23:34:40.608" v="353" actId="20577"/>
        <pc:sldMkLst>
          <pc:docMk/>
          <pc:sldMk cId="4083741179" sldId="575"/>
        </pc:sldMkLst>
        <pc:spChg chg="mod">
          <ac:chgData name="Veronica Ortiz-De Anda" userId="5ea309c9-e4bf-4982-86bd-56507d3348c7" providerId="ADAL" clId="{DBA31654-8819-41DD-9403-CE68CB68CE33}" dt="2025-10-10T23:34:40.608" v="353" actId="20577"/>
          <ac:spMkLst>
            <pc:docMk/>
            <pc:sldMk cId="4083741179" sldId="575"/>
            <ac:spMk id="4" creationId="{8761EF69-A0D9-B09E-B9EF-1F71BC482DBF}"/>
          </ac:spMkLst>
        </pc:spChg>
      </pc:sldChg>
      <pc:sldChg chg="modSp mod">
        <pc:chgData name="Veronica Ortiz-De Anda" userId="5ea309c9-e4bf-4982-86bd-56507d3348c7" providerId="ADAL" clId="{DBA31654-8819-41DD-9403-CE68CB68CE33}" dt="2025-10-14T21:56:18.347" v="568" actId="255"/>
        <pc:sldMkLst>
          <pc:docMk/>
          <pc:sldMk cId="2258964948" sldId="576"/>
        </pc:sldMkLst>
        <pc:spChg chg="mod">
          <ac:chgData name="Veronica Ortiz-De Anda" userId="5ea309c9-e4bf-4982-86bd-56507d3348c7" providerId="ADAL" clId="{DBA31654-8819-41DD-9403-CE68CB68CE33}" dt="2025-10-14T21:56:18.347" v="568" actId="255"/>
          <ac:spMkLst>
            <pc:docMk/>
            <pc:sldMk cId="2258964948" sldId="576"/>
            <ac:spMk id="4" creationId="{9BF38EB5-346A-EC11-9359-758457F2B91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41" name="Google Shape;141;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DABA59E7-F440-C558-1639-72505A0CB284}"/>
            </a:ext>
          </a:extLst>
        </p:cNvPr>
        <p:cNvGrpSpPr/>
        <p:nvPr/>
      </p:nvGrpSpPr>
      <p:grpSpPr>
        <a:xfrm>
          <a:off x="0" y="0"/>
          <a:ext cx="0" cy="0"/>
          <a:chOff x="0" y="0"/>
          <a:chExt cx="0" cy="0"/>
        </a:xfrm>
      </p:grpSpPr>
      <p:sp>
        <p:nvSpPr>
          <p:cNvPr id="190" name="Google Shape;190;g8b3c3674c2_0_28:notes">
            <a:extLst>
              <a:ext uri="{FF2B5EF4-FFF2-40B4-BE49-F238E27FC236}">
                <a16:creationId xmlns:a16="http://schemas.microsoft.com/office/drawing/2014/main" id="{90263F1D-B43B-B84B-E1D6-1B69E09897B0}"/>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91" name="Google Shape;191;g8b3c3674c2_0_28:notes">
            <a:extLst>
              <a:ext uri="{FF2B5EF4-FFF2-40B4-BE49-F238E27FC236}">
                <a16:creationId xmlns:a16="http://schemas.microsoft.com/office/drawing/2014/main" id="{9ACE08B6-2314-7D62-AF5F-096A7D31503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21594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818de5850a_0_2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1" name="Google Shape;281;g818de5850a_0_230: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69737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2: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46" name="Google Shape;146;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84237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3: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65" name="Google Shape;165;p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8b3c3674c2_0_28: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91" name="Google Shape;191;g8b3c3674c2_0_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25533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90cc1fc142_0_22: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204" name="Google Shape;204;g90cc1fc142_0_2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83958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8b3c3674c2_0_28:notes"/>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91" name="Google Shape;191;g8b3c3674c2_0_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16207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96b3f4d085_0_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96b3f4d085_0_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b="1"/>
          </a:p>
        </p:txBody>
      </p:sp>
    </p:spTree>
    <p:extLst>
      <p:ext uri="{BB962C8B-B14F-4D97-AF65-F5344CB8AC3E}">
        <p14:creationId xmlns:p14="http://schemas.microsoft.com/office/powerpoint/2010/main" val="903888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0E71AD9A-09AB-2D18-ACFE-63F2A82D30BC}"/>
            </a:ext>
          </a:extLst>
        </p:cNvPr>
        <p:cNvGrpSpPr/>
        <p:nvPr/>
      </p:nvGrpSpPr>
      <p:grpSpPr>
        <a:xfrm>
          <a:off x="0" y="0"/>
          <a:ext cx="0" cy="0"/>
          <a:chOff x="0" y="0"/>
          <a:chExt cx="0" cy="0"/>
        </a:xfrm>
      </p:grpSpPr>
      <p:sp>
        <p:nvSpPr>
          <p:cNvPr id="190" name="Google Shape;190;g8b3c3674c2_0_28:notes">
            <a:extLst>
              <a:ext uri="{FF2B5EF4-FFF2-40B4-BE49-F238E27FC236}">
                <a16:creationId xmlns:a16="http://schemas.microsoft.com/office/drawing/2014/main" id="{65301345-3A2C-7015-07EE-367BA18D6447}"/>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91" name="Google Shape;191;g8b3c3674c2_0_28:notes">
            <a:extLst>
              <a:ext uri="{FF2B5EF4-FFF2-40B4-BE49-F238E27FC236}">
                <a16:creationId xmlns:a16="http://schemas.microsoft.com/office/drawing/2014/main" id="{DD2965BD-0179-CE3A-C35B-7C0524B81D0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41721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31D22A55-AE60-8EC2-0BDF-85EFC5B4123D}"/>
            </a:ext>
          </a:extLst>
        </p:cNvPr>
        <p:cNvGrpSpPr/>
        <p:nvPr/>
      </p:nvGrpSpPr>
      <p:grpSpPr>
        <a:xfrm>
          <a:off x="0" y="0"/>
          <a:ext cx="0" cy="0"/>
          <a:chOff x="0" y="0"/>
          <a:chExt cx="0" cy="0"/>
        </a:xfrm>
      </p:grpSpPr>
      <p:sp>
        <p:nvSpPr>
          <p:cNvPr id="190" name="Google Shape;190;g8b3c3674c2_0_28:notes">
            <a:extLst>
              <a:ext uri="{FF2B5EF4-FFF2-40B4-BE49-F238E27FC236}">
                <a16:creationId xmlns:a16="http://schemas.microsoft.com/office/drawing/2014/main" id="{DB95AFC8-2ED2-0DC9-9B8E-1444BFE56FC2}"/>
              </a:ext>
            </a:extLst>
          </p:cNvPr>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p>
            <a:pPr marL="0" indent="0">
              <a:buNone/>
            </a:pPr>
            <a:endParaRPr/>
          </a:p>
        </p:txBody>
      </p:sp>
      <p:sp>
        <p:nvSpPr>
          <p:cNvPr id="191" name="Google Shape;191;g8b3c3674c2_0_28:notes">
            <a:extLst>
              <a:ext uri="{FF2B5EF4-FFF2-40B4-BE49-F238E27FC236}">
                <a16:creationId xmlns:a16="http://schemas.microsoft.com/office/drawing/2014/main" id="{E9886435-3936-86E0-5973-572121AAA9B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62541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03448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508685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18690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99380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43178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69051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66220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7596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51171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12336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979893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8591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95724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71150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398702399"/>
      </p:ext>
    </p:extLst>
  </p:cSld>
  <p:clrMap bg1="dk1" tx1="lt1" bg2="dk2" tx2="lt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 id="2147484104" r:id="rId12"/>
    <p:sldLayoutId id="2147484105" r:id="rId13"/>
    <p:sldLayoutId id="2147484106"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
          <p:cNvSpPr txBox="1">
            <a:spLocks noGrp="1"/>
          </p:cNvSpPr>
          <p:nvPr>
            <p:ph type="ctrTitle"/>
          </p:nvPr>
        </p:nvSpPr>
        <p:spPr>
          <a:xfrm>
            <a:off x="85015" y="651305"/>
            <a:ext cx="11838562" cy="2686501"/>
          </a:xfrm>
          <a:prstGeom prst="rect">
            <a:avLst/>
          </a:prstGeom>
          <a:noFill/>
          <a:ln>
            <a:noFill/>
          </a:ln>
        </p:spPr>
        <p:txBody>
          <a:bodyPr spcFirstLastPara="1" wrap="square" lIns="91425" tIns="45700" rIns="91425" bIns="45700" anchor="b" anchorCtr="0">
            <a:normAutofit fontScale="90000"/>
          </a:bodyPr>
          <a:lstStyle/>
          <a:p>
            <a:pPr lvl="0" algn="ctr">
              <a:buClr>
                <a:schemeClr val="dk1"/>
              </a:buClr>
              <a:buSzPts val="4860"/>
            </a:pPr>
            <a:br>
              <a:rPr lang="en-US" sz="4800" dirty="0">
                <a:solidFill>
                  <a:schemeClr val="dk1"/>
                </a:solidFill>
              </a:rPr>
            </a:br>
            <a:r>
              <a:rPr lang="en-US" sz="4800">
                <a:solidFill>
                  <a:schemeClr val="dk1"/>
                </a:solidFill>
              </a:rPr>
              <a:t>Concurrent Special </a:t>
            </a:r>
            <a:r>
              <a:rPr lang="en-US" sz="4800" dirty="0">
                <a:solidFill>
                  <a:schemeClr val="dk1"/>
                </a:solidFill>
              </a:rPr>
              <a:t>Meeting  </a:t>
            </a:r>
            <a:br>
              <a:rPr lang="en-US" sz="4800" dirty="0">
                <a:solidFill>
                  <a:schemeClr val="dk1"/>
                </a:solidFill>
              </a:rPr>
            </a:br>
            <a:r>
              <a:rPr lang="en-US" sz="4800" dirty="0">
                <a:solidFill>
                  <a:schemeClr val="dk1"/>
                </a:solidFill>
              </a:rPr>
              <a:t>Community Development Committee and</a:t>
            </a:r>
            <a:br>
              <a:rPr lang="en-US" sz="4800" dirty="0">
                <a:solidFill>
                  <a:schemeClr val="dk1"/>
                </a:solidFill>
              </a:rPr>
            </a:br>
            <a:r>
              <a:rPr lang="en-US" sz="4800" dirty="0">
                <a:solidFill>
                  <a:schemeClr val="dk1"/>
                </a:solidFill>
              </a:rPr>
              <a:t>Cities and Towns Advisory Committee</a:t>
            </a:r>
            <a:br>
              <a:rPr lang="en-US" sz="4000" dirty="0">
                <a:solidFill>
                  <a:schemeClr val="dk1"/>
                </a:solidFill>
              </a:rPr>
            </a:br>
            <a:endParaRPr sz="3600" b="1" dirty="0"/>
          </a:p>
        </p:txBody>
      </p:sp>
      <p:sp>
        <p:nvSpPr>
          <p:cNvPr id="2" name="Rectangle 1"/>
          <p:cNvSpPr/>
          <p:nvPr/>
        </p:nvSpPr>
        <p:spPr>
          <a:xfrm>
            <a:off x="3798403" y="3337806"/>
            <a:ext cx="4411785" cy="707886"/>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b="1" dirty="0">
                <a:solidFill>
                  <a:prstClr val="white"/>
                </a:solidFill>
                <a:latin typeface="Century Gothic" panose="020B0502020202020204"/>
              </a:rPr>
              <a:t>October</a:t>
            </a:r>
            <a:r>
              <a:rPr kumimoji="0" lang="en-US" sz="4000" b="1" i="0" u="none" strike="noStrike" kern="1200" cap="none" spc="0" normalizeH="0" baseline="0" noProof="0" dirty="0">
                <a:ln>
                  <a:noFill/>
                </a:ln>
                <a:solidFill>
                  <a:prstClr val="white"/>
                </a:solidFill>
                <a:effectLst/>
                <a:uLnTx/>
                <a:uFillTx/>
                <a:latin typeface="Century Gothic" panose="020B0502020202020204"/>
                <a:ea typeface="+mn-ea"/>
                <a:cs typeface="+mn-cs"/>
              </a:rPr>
              <a:t> 22, 2025</a:t>
            </a:r>
            <a:endParaRPr kumimoji="0" lang="en-US" sz="40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4" name="officeArt object"/>
          <p:cNvPicPr/>
          <p:nvPr/>
        </p:nvPicPr>
        <p:blipFill>
          <a:blip r:embed="rId3"/>
          <a:stretch>
            <a:fillRect/>
          </a:stretch>
        </p:blipFill>
        <p:spPr>
          <a:xfrm>
            <a:off x="3668372" y="5482717"/>
            <a:ext cx="4671848" cy="944166"/>
          </a:xfrm>
          <a:prstGeom prst="rect">
            <a:avLst/>
          </a:prstGeom>
          <a:ln w="12700" cap="flat">
            <a:noFill/>
            <a:miter lim="400000"/>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5FCD6992-8E9B-533C-293E-39194BD48990}"/>
            </a:ext>
          </a:extLst>
        </p:cNvPr>
        <p:cNvGrpSpPr/>
        <p:nvPr/>
      </p:nvGrpSpPr>
      <p:grpSpPr>
        <a:xfrm>
          <a:off x="0" y="0"/>
          <a:ext cx="0" cy="0"/>
          <a:chOff x="0" y="0"/>
          <a:chExt cx="0" cy="0"/>
        </a:xfrm>
      </p:grpSpPr>
      <p:sp>
        <p:nvSpPr>
          <p:cNvPr id="4" name="Google Shape;149;p2">
            <a:extLst>
              <a:ext uri="{FF2B5EF4-FFF2-40B4-BE49-F238E27FC236}">
                <a16:creationId xmlns:a16="http://schemas.microsoft.com/office/drawing/2014/main" id="{9BF38EB5-346A-EC11-9359-758457F2B91B}"/>
              </a:ext>
            </a:extLst>
          </p:cNvPr>
          <p:cNvSpPr txBox="1">
            <a:spLocks/>
          </p:cNvSpPr>
          <p:nvPr/>
        </p:nvSpPr>
        <p:spPr>
          <a:xfrm>
            <a:off x="109728" y="2122350"/>
            <a:ext cx="11840507" cy="4488762"/>
          </a:xfrm>
          <a:prstGeom prst="rect">
            <a:avLst/>
          </a:prstGeom>
          <a:noFill/>
          <a:ln>
            <a:noFill/>
          </a:ln>
          <a:effectLst>
            <a:outerShdw blurRad="50800" dir="14400000">
              <a:srgbClr val="000000">
                <a:alpha val="40000"/>
              </a:srgbClr>
            </a:outerShdw>
          </a:effectLst>
        </p:spPr>
        <p:txBody>
          <a:bodyPr spcFirstLastPara="1" vert="horz" wrap="square" lIns="91425" tIns="45700" rIns="91425" bIns="45700" rtlCol="0" anchor="t" anchorCtr="0">
            <a:no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3600" dirty="0">
                <a:solidFill>
                  <a:prstClr val="white"/>
                </a:solidFill>
              </a:rPr>
              <a:t>Requested Action by Each Committee:</a:t>
            </a:r>
          </a:p>
          <a:p>
            <a:pPr lvl="1" indent="-342900">
              <a:spcBef>
                <a:spcPts val="0"/>
              </a:spcBef>
              <a:spcAft>
                <a:spcPts val="0"/>
              </a:spcAft>
              <a:buClr>
                <a:srgbClr val="1CADE4"/>
              </a:buClr>
              <a:buSzPts val="2560"/>
              <a:buFont typeface="Wingdings 3" panose="05040102010807070707" pitchFamily="18" charset="2"/>
              <a:buChar char="u"/>
              <a:defRPr/>
            </a:pPr>
            <a:r>
              <a:rPr lang="en-US" sz="3600" dirty="0">
                <a:solidFill>
                  <a:prstClr val="white"/>
                </a:solidFill>
              </a:rPr>
              <a:t>Recommend approval of the Substantial Amendment to Fiscal Year 2020-21 Action Plan to allocate $113,295.85 to Legal Aid of Sonoma County to the Board of Supervisors</a:t>
            </a:r>
          </a:p>
        </p:txBody>
      </p:sp>
      <p:sp>
        <p:nvSpPr>
          <p:cNvPr id="11" name="Google Shape;218;g96b3f4d085_0_1">
            <a:extLst>
              <a:ext uri="{FF2B5EF4-FFF2-40B4-BE49-F238E27FC236}">
                <a16:creationId xmlns:a16="http://schemas.microsoft.com/office/drawing/2014/main" id="{833131DD-DDA0-55F1-98EE-C60D60D4F2B2}"/>
              </a:ext>
            </a:extLst>
          </p:cNvPr>
          <p:cNvSpPr txBox="1">
            <a:spLocks noGrp="1"/>
          </p:cNvSpPr>
          <p:nvPr>
            <p:ph type="title"/>
          </p:nvPr>
        </p:nvSpPr>
        <p:spPr>
          <a:xfrm>
            <a:off x="446754" y="433070"/>
            <a:ext cx="11298489" cy="1377442"/>
          </a:xfrm>
          <a:prstGeom prst="rect">
            <a:avLst/>
          </a:prstGeom>
        </p:spPr>
        <p:txBody>
          <a:bodyPr spcFirstLastPara="1" wrap="square" lIns="91425" tIns="45700" rIns="91425" bIns="45700" anchor="t" anchorCtr="0">
            <a:noAutofit/>
          </a:bodyPr>
          <a:lstStyle/>
          <a:p>
            <a:pPr lvl="0">
              <a:spcBef>
                <a:spcPts val="0"/>
              </a:spcBef>
            </a:pPr>
            <a:r>
              <a:rPr lang="en-US" sz="3200" dirty="0">
                <a:solidFill>
                  <a:schemeClr val="bg1"/>
                </a:solidFill>
              </a:rPr>
              <a:t>5. PUBLIC HEARING: </a:t>
            </a:r>
            <a:r>
              <a:rPr lang="en-US" sz="3200" dirty="0">
                <a:solidFill>
                  <a:srgbClr val="000000"/>
                </a:solidFill>
              </a:rPr>
              <a:t>CDBG-CV Funding Recommendations</a:t>
            </a:r>
            <a:endParaRPr lang="en-US" sz="3200" b="1" dirty="0">
              <a:solidFill>
                <a:schemeClr val="bg1"/>
              </a:solidFill>
            </a:endParaRPr>
          </a:p>
        </p:txBody>
      </p:sp>
    </p:spTree>
    <p:extLst>
      <p:ext uri="{BB962C8B-B14F-4D97-AF65-F5344CB8AC3E}">
        <p14:creationId xmlns:p14="http://schemas.microsoft.com/office/powerpoint/2010/main" val="2258964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4" name="Google Shape;284;g818de5850a_0_230"/>
          <p:cNvSpPr txBox="1">
            <a:spLocks noGrp="1"/>
          </p:cNvSpPr>
          <p:nvPr>
            <p:ph idx="1"/>
          </p:nvPr>
        </p:nvSpPr>
        <p:spPr>
          <a:xfrm>
            <a:off x="343992" y="1937444"/>
            <a:ext cx="11454580" cy="2983112"/>
          </a:xfrm>
          <a:prstGeom prst="rect">
            <a:avLst/>
          </a:prstGeom>
          <a:noFill/>
          <a:ln>
            <a:noFill/>
          </a:ln>
        </p:spPr>
        <p:txBody>
          <a:bodyPr spcFirstLastPara="1" wrap="square" lIns="91425" tIns="45700" rIns="91425" bIns="45700" anchor="t" anchorCtr="0">
            <a:noAutofit/>
          </a:bodyPr>
          <a:lstStyle/>
          <a:p>
            <a:pPr marL="0" indent="0" algn="ctr">
              <a:spcBef>
                <a:spcPts val="1000"/>
              </a:spcBef>
              <a:spcAft>
                <a:spcPts val="0"/>
              </a:spcAft>
              <a:buSzPts val="1440"/>
              <a:buNone/>
            </a:pPr>
            <a:r>
              <a:rPr lang="en-US" sz="4000" b="1" dirty="0"/>
              <a:t>Next Scheduled Meeting:</a:t>
            </a:r>
            <a:endParaRPr lang="en-US" sz="4000" dirty="0"/>
          </a:p>
          <a:p>
            <a:pPr marL="0" indent="0" algn="ctr">
              <a:spcBef>
                <a:spcPts val="1000"/>
              </a:spcBef>
              <a:spcAft>
                <a:spcPts val="0"/>
              </a:spcAft>
              <a:buSzPts val="1440"/>
              <a:buNone/>
            </a:pPr>
            <a:r>
              <a:rPr lang="en-US" sz="4000" b="1" dirty="0"/>
              <a:t>Wednesday, November 19, 2025</a:t>
            </a:r>
          </a:p>
        </p:txBody>
      </p:sp>
      <p:pic>
        <p:nvPicPr>
          <p:cNvPr id="6" name="officeArt object"/>
          <p:cNvPicPr/>
          <p:nvPr/>
        </p:nvPicPr>
        <p:blipFill>
          <a:blip r:embed="rId3"/>
          <a:stretch>
            <a:fillRect/>
          </a:stretch>
        </p:blipFill>
        <p:spPr>
          <a:xfrm>
            <a:off x="3884088" y="5592277"/>
            <a:ext cx="4374388" cy="900596"/>
          </a:xfrm>
          <a:prstGeom prst="rect">
            <a:avLst/>
          </a:prstGeom>
          <a:ln w="12700" cap="flat">
            <a:noFill/>
            <a:miter lim="400000"/>
          </a:ln>
          <a:effectLst/>
        </p:spPr>
      </p:pic>
      <p:sp>
        <p:nvSpPr>
          <p:cNvPr id="5" name="Google Shape;218;g96b3f4d085_0_1">
            <a:extLst>
              <a:ext uri="{FF2B5EF4-FFF2-40B4-BE49-F238E27FC236}">
                <a16:creationId xmlns:a16="http://schemas.microsoft.com/office/drawing/2014/main" id="{84DE7747-4A66-8190-743A-50D39C97AE61}"/>
              </a:ext>
            </a:extLst>
          </p:cNvPr>
          <p:cNvSpPr txBox="1">
            <a:spLocks noGrp="1"/>
          </p:cNvSpPr>
          <p:nvPr>
            <p:ph type="title"/>
          </p:nvPr>
        </p:nvSpPr>
        <p:spPr>
          <a:xfrm>
            <a:off x="624648" y="570230"/>
            <a:ext cx="11298489" cy="1183155"/>
          </a:xfrm>
          <a:prstGeom prst="rect">
            <a:avLst/>
          </a:prstGeom>
        </p:spPr>
        <p:txBody>
          <a:bodyPr spcFirstLastPara="1" wrap="square" lIns="91425" tIns="45700" rIns="91425" bIns="45700" anchor="t" anchorCtr="0">
            <a:noAutofit/>
          </a:bodyPr>
          <a:lstStyle/>
          <a:p>
            <a:pPr>
              <a:spcBef>
                <a:spcPts val="0"/>
              </a:spcBef>
            </a:pPr>
            <a:r>
              <a:rPr lang="en-US" sz="3600" dirty="0">
                <a:solidFill>
                  <a:schemeClr val="bg1"/>
                </a:solidFill>
              </a:rPr>
              <a:t>6</a:t>
            </a:r>
            <a:r>
              <a:rPr lang="en-US" sz="3600" b="1" dirty="0">
                <a:solidFill>
                  <a:schemeClr val="bg1"/>
                </a:solidFill>
              </a:rPr>
              <a:t>. Adjournment</a:t>
            </a:r>
          </a:p>
        </p:txBody>
      </p:sp>
    </p:spTree>
    <p:extLst>
      <p:ext uri="{BB962C8B-B14F-4D97-AF65-F5344CB8AC3E}">
        <p14:creationId xmlns:p14="http://schemas.microsoft.com/office/powerpoint/2010/main" val="2065222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
          <p:cNvSpPr txBox="1">
            <a:spLocks noGrp="1"/>
          </p:cNvSpPr>
          <p:nvPr>
            <p:ph type="title"/>
          </p:nvPr>
        </p:nvSpPr>
        <p:spPr>
          <a:xfrm>
            <a:off x="4150457" y="624250"/>
            <a:ext cx="3891086" cy="83690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3240"/>
              <a:buFont typeface="Trebuchet MS"/>
              <a:buNone/>
            </a:pPr>
            <a:r>
              <a:rPr lang="en-US" sz="4400">
                <a:solidFill>
                  <a:schemeClr val="dk1"/>
                </a:solidFill>
              </a:rPr>
              <a:t>Ground Rules</a:t>
            </a:r>
            <a:endParaRPr sz="4400">
              <a:solidFill>
                <a:schemeClr val="dk1"/>
              </a:solidFill>
            </a:endParaRPr>
          </a:p>
        </p:txBody>
      </p:sp>
      <p:sp>
        <p:nvSpPr>
          <p:cNvPr id="149" name="Google Shape;149;p2"/>
          <p:cNvSpPr txBox="1">
            <a:spLocks noGrp="1"/>
          </p:cNvSpPr>
          <p:nvPr>
            <p:ph idx="1"/>
          </p:nvPr>
        </p:nvSpPr>
        <p:spPr>
          <a:xfrm>
            <a:off x="453688" y="1956664"/>
            <a:ext cx="11284623" cy="4778788"/>
          </a:xfrm>
          <a:prstGeom prst="rect">
            <a:avLst/>
          </a:prstGeom>
          <a:noFill/>
          <a:ln>
            <a:noFill/>
          </a:ln>
        </p:spPr>
        <p:txBody>
          <a:bodyPr spcFirstLastPara="1" wrap="square" lIns="91425" tIns="45700" rIns="91425" bIns="45700" anchor="t" anchorCtr="0">
            <a:noAutofit/>
          </a:bodyPr>
          <a:lstStyle/>
          <a:p>
            <a:pPr lvl="0" algn="l" rtl="0">
              <a:lnSpc>
                <a:spcPct val="90000"/>
              </a:lnSpc>
              <a:spcBef>
                <a:spcPts val="1000"/>
              </a:spcBef>
              <a:spcAft>
                <a:spcPts val="0"/>
              </a:spcAft>
              <a:buSzPts val="2000"/>
              <a:buFont typeface="Wingdings 3" panose="05040102010807070707" pitchFamily="18" charset="2"/>
              <a:buChar char=""/>
            </a:pPr>
            <a:r>
              <a:rPr lang="en-US" sz="3200" dirty="0"/>
              <a:t>PLEASE NOTE: This meeting is being recorded. If you would like to make a public comment, please wait until the public comment period is noted after each item; each speaker is allotted up to </a:t>
            </a:r>
            <a:r>
              <a:rPr lang="en-US" sz="3200" u="sng" dirty="0"/>
              <a:t>three minutes</a:t>
            </a:r>
            <a:r>
              <a:rPr lang="en-US" sz="3200" dirty="0"/>
              <a:t>.</a:t>
            </a:r>
          </a:p>
          <a:p>
            <a:pPr lvl="0" algn="l" rtl="0">
              <a:lnSpc>
                <a:spcPct val="90000"/>
              </a:lnSpc>
              <a:spcBef>
                <a:spcPts val="1000"/>
              </a:spcBef>
              <a:spcAft>
                <a:spcPts val="0"/>
              </a:spcAft>
              <a:buSzPts val="2000"/>
              <a:buFont typeface="Wingdings 3" panose="05040102010807070707" pitchFamily="18" charset="2"/>
              <a:buChar char=""/>
            </a:pPr>
            <a:r>
              <a:rPr lang="en-US" sz="3200" dirty="0"/>
              <a:t>Please be respectful and hold your comments until it is your turn to speak. Be mindful of what you say.</a:t>
            </a:r>
            <a:endParaRPr sz="3200" dirty="0"/>
          </a:p>
          <a:p>
            <a:pPr lvl="0" algn="l" rtl="0">
              <a:lnSpc>
                <a:spcPct val="90000"/>
              </a:lnSpc>
              <a:spcBef>
                <a:spcPts val="1000"/>
              </a:spcBef>
              <a:spcAft>
                <a:spcPts val="0"/>
              </a:spcAft>
              <a:buSzPts val="2000"/>
              <a:buFont typeface="Wingdings 3" panose="05040102010807070707" pitchFamily="18" charset="2"/>
              <a:buChar char=""/>
            </a:pPr>
            <a:r>
              <a:rPr lang="en-US" sz="3200" dirty="0"/>
              <a:t>Hate speech, derogatory remarks, deliberate disruptions and other forms of behavior designed to intimidate others or incite violence will not be tolerated. </a:t>
            </a:r>
          </a:p>
        </p:txBody>
      </p:sp>
    </p:spTree>
    <p:extLst>
      <p:ext uri="{BB962C8B-B14F-4D97-AF65-F5344CB8AC3E}">
        <p14:creationId xmlns:p14="http://schemas.microsoft.com/office/powerpoint/2010/main" val="2317102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
          <p:cNvSpPr txBox="1">
            <a:spLocks noGrp="1"/>
          </p:cNvSpPr>
          <p:nvPr>
            <p:ph type="title"/>
          </p:nvPr>
        </p:nvSpPr>
        <p:spPr>
          <a:xfrm>
            <a:off x="1344046" y="128572"/>
            <a:ext cx="8596800" cy="1674469"/>
          </a:xfrm>
          <a:prstGeom prst="rect">
            <a:avLst/>
          </a:prstGeom>
          <a:noFill/>
          <a:ln>
            <a:noFill/>
          </a:ln>
        </p:spPr>
        <p:txBody>
          <a:bodyPr spcFirstLastPara="1" wrap="square" lIns="91425" tIns="45700" rIns="91425" bIns="45700" anchor="t" anchorCtr="0">
            <a:normAutofit fontScale="90000"/>
          </a:bodyPr>
          <a:lstStyle/>
          <a:p>
            <a:pPr marL="0" lvl="0" indent="0" algn="ctr" rtl="0">
              <a:lnSpc>
                <a:spcPct val="100000"/>
              </a:lnSpc>
              <a:spcBef>
                <a:spcPts val="0"/>
              </a:spcBef>
              <a:spcAft>
                <a:spcPts val="0"/>
              </a:spcAft>
              <a:buClr>
                <a:schemeClr val="dk1"/>
              </a:buClr>
              <a:buSzPts val="3600"/>
              <a:buFont typeface="Trebuchet MS"/>
              <a:buNone/>
            </a:pPr>
            <a:r>
              <a:rPr lang="en-US" sz="4400" b="1">
                <a:solidFill>
                  <a:schemeClr val="bg1"/>
                </a:solidFill>
              </a:rPr>
              <a:t>Meeting Agenda</a:t>
            </a:r>
            <a:br>
              <a:rPr lang="en-US" sz="4400" b="1">
                <a:solidFill>
                  <a:schemeClr val="bg1"/>
                </a:solidFill>
              </a:rPr>
            </a:br>
            <a:r>
              <a:rPr lang="en-US" sz="4400">
                <a:solidFill>
                  <a:schemeClr val="bg1"/>
                </a:solidFill>
              </a:rPr>
              <a:t>(</a:t>
            </a:r>
            <a:r>
              <a:rPr lang="en-US" sz="4400" b="1">
                <a:solidFill>
                  <a:schemeClr val="bg1"/>
                </a:solidFill>
              </a:rPr>
              <a:t>Summarized)</a:t>
            </a:r>
            <a:br>
              <a:rPr lang="en-US" b="1">
                <a:solidFill>
                  <a:schemeClr val="bg1"/>
                </a:solidFill>
              </a:rPr>
            </a:br>
            <a:endParaRPr b="1">
              <a:solidFill>
                <a:schemeClr val="bg1"/>
              </a:solidFill>
            </a:endParaRPr>
          </a:p>
        </p:txBody>
      </p:sp>
      <p:sp>
        <p:nvSpPr>
          <p:cNvPr id="168" name="Google Shape;168;p3"/>
          <p:cNvSpPr txBox="1">
            <a:spLocks noGrp="1"/>
          </p:cNvSpPr>
          <p:nvPr>
            <p:ph idx="1"/>
          </p:nvPr>
        </p:nvSpPr>
        <p:spPr>
          <a:xfrm>
            <a:off x="0" y="2107818"/>
            <a:ext cx="12192000" cy="4750181"/>
          </a:xfrm>
          <a:prstGeom prst="rect">
            <a:avLst/>
          </a:prstGeom>
          <a:noFill/>
          <a:ln>
            <a:noFill/>
          </a:ln>
        </p:spPr>
        <p:txBody>
          <a:bodyPr spcFirstLastPara="1" wrap="square" lIns="91425" tIns="45700" rIns="91425" bIns="45700" numCol="2" spcCol="365760" anchor="t" anchorCtr="0">
            <a:noAutofit/>
          </a:bodyPr>
          <a:lstStyle/>
          <a:p>
            <a:pPr marL="469900" lvl="0" indent="-457200">
              <a:spcBef>
                <a:spcPts val="0"/>
              </a:spcBef>
              <a:spcAft>
                <a:spcPts val="1200"/>
              </a:spcAft>
              <a:buSzPct val="100000"/>
              <a:buFont typeface="+mj-lt"/>
              <a:buAutoNum type="arabicPeriod"/>
            </a:pPr>
            <a:r>
              <a:rPr lang="en-US" sz="3200" dirty="0"/>
              <a:t>Call to Order &amp; Roll Call</a:t>
            </a:r>
          </a:p>
          <a:p>
            <a:pPr marL="527050" lvl="0" indent="-514350" algn="l" rtl="0">
              <a:spcBef>
                <a:spcPts val="0"/>
              </a:spcBef>
              <a:spcAft>
                <a:spcPts val="1200"/>
              </a:spcAft>
              <a:buSzPct val="100000"/>
              <a:buFont typeface="+mj-lt"/>
              <a:buAutoNum type="arabicPeriod"/>
            </a:pPr>
            <a:r>
              <a:rPr lang="en-US" sz="3200" dirty="0"/>
              <a:t>Public Comment on Non-Agenda Items</a:t>
            </a:r>
          </a:p>
          <a:p>
            <a:pPr marL="527050" lvl="0" indent="-514350" algn="l" rtl="0">
              <a:spcBef>
                <a:spcPts val="0"/>
              </a:spcBef>
              <a:spcAft>
                <a:spcPts val="1200"/>
              </a:spcAft>
              <a:buSzPct val="100000"/>
              <a:buFont typeface="+mj-lt"/>
              <a:buAutoNum type="arabicPeriod"/>
            </a:pPr>
            <a:r>
              <a:rPr lang="en-US" sz="3200" dirty="0"/>
              <a:t>Approval of Prior Meeting Minutes </a:t>
            </a:r>
          </a:p>
          <a:p>
            <a:pPr marL="527050" lvl="0" indent="-514350" algn="l" rtl="0">
              <a:spcBef>
                <a:spcPts val="0"/>
              </a:spcBef>
              <a:spcAft>
                <a:spcPts val="1200"/>
              </a:spcAft>
              <a:buSzPct val="100000"/>
              <a:buFont typeface="+mj-lt"/>
              <a:buAutoNum type="arabicPeriod"/>
            </a:pPr>
            <a:r>
              <a:rPr lang="en-US" sz="3200" dirty="0"/>
              <a:t>Executive Director’s Report</a:t>
            </a:r>
          </a:p>
          <a:p>
            <a:pPr marL="527050" lvl="0" indent="-514350" algn="l" rtl="0">
              <a:spcBef>
                <a:spcPts val="0"/>
              </a:spcBef>
              <a:spcAft>
                <a:spcPts val="1200"/>
              </a:spcAft>
              <a:buSzPct val="100000"/>
              <a:buFont typeface="+mj-lt"/>
              <a:buAutoNum type="arabicPeriod"/>
            </a:pPr>
            <a:endParaRPr lang="en-US" sz="3200" dirty="0"/>
          </a:p>
          <a:p>
            <a:pPr marL="527050" lvl="0" indent="-514350">
              <a:spcBef>
                <a:spcPts val="0"/>
              </a:spcBef>
              <a:spcAft>
                <a:spcPts val="1200"/>
              </a:spcAft>
              <a:buSzPct val="100000"/>
              <a:buFont typeface="+mj-lt"/>
              <a:buAutoNum type="arabicPeriod" startAt="5"/>
            </a:pPr>
            <a:r>
              <a:rPr lang="en-US" sz="3200" dirty="0"/>
              <a:t>PUBLIC HEARING: FY20-21 Annual Action Plan Substantial Amendment (CDBG-CV Funding Recommendations)</a:t>
            </a:r>
          </a:p>
          <a:p>
            <a:pPr marL="527050" lvl="0" indent="-514350" algn="l" rtl="0">
              <a:spcBef>
                <a:spcPts val="0"/>
              </a:spcBef>
              <a:spcAft>
                <a:spcPts val="1200"/>
              </a:spcAft>
              <a:buSzPct val="100000"/>
              <a:buFont typeface="+mj-lt"/>
              <a:buAutoNum type="arabicPeriod" startAt="6"/>
            </a:pPr>
            <a:r>
              <a:rPr lang="en-US" sz="3200" dirty="0"/>
              <a:t>Adjournment</a:t>
            </a:r>
          </a:p>
          <a:p>
            <a:pPr marL="12700" indent="0">
              <a:spcBef>
                <a:spcPts val="0"/>
              </a:spcBef>
              <a:buSzPct val="100000"/>
              <a:buNone/>
            </a:pPr>
            <a:r>
              <a:rPr lang="en-US" sz="3600" b="1" dirty="0"/>
              <a:t>	</a:t>
            </a: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4" name="Google Shape;149;p2"/>
          <p:cNvSpPr txBox="1">
            <a:spLocks/>
          </p:cNvSpPr>
          <p:nvPr/>
        </p:nvSpPr>
        <p:spPr>
          <a:xfrm>
            <a:off x="624648" y="2171245"/>
            <a:ext cx="10789585" cy="2184040"/>
          </a:xfrm>
          <a:prstGeom prst="rect">
            <a:avLst/>
          </a:prstGeom>
          <a:noFill/>
          <a:ln>
            <a:noFill/>
          </a:ln>
          <a:effectLst>
            <a:outerShdw blurRad="50800" dir="14400000">
              <a:srgbClr val="000000">
                <a:alpha val="40000"/>
              </a:srgbClr>
            </a:outerShdw>
          </a:effectLst>
        </p:spPr>
        <p:txBody>
          <a:bodyPr spcFirstLastPara="1" vert="horz" wrap="square" lIns="91425" tIns="45700" rIns="91425" bIns="45700" rtlCol="0" anchor="t" anchorCtr="0">
            <a:normAutofit lnSpcReduction="10000"/>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lvl="0">
              <a:lnSpc>
                <a:spcPct val="90000"/>
              </a:lnSpc>
              <a:spcBef>
                <a:spcPts val="1000"/>
              </a:spcBef>
              <a:spcAft>
                <a:spcPts val="0"/>
              </a:spcAft>
              <a:buSzPts val="2000"/>
              <a:buFont typeface="Wingdings 3" panose="05040102010807070707" pitchFamily="18" charset="2"/>
              <a:buChar char=""/>
            </a:pPr>
            <a:r>
              <a:rPr lang="en-US" sz="3200" dirty="0"/>
              <a:t>Roll Call:</a:t>
            </a:r>
          </a:p>
          <a:p>
            <a:pPr marL="0" lvl="0" indent="0">
              <a:lnSpc>
                <a:spcPct val="90000"/>
              </a:lnSpc>
              <a:spcBef>
                <a:spcPts val="1000"/>
              </a:spcBef>
              <a:spcAft>
                <a:spcPts val="0"/>
              </a:spcAft>
              <a:buSzPts val="2000"/>
              <a:buNone/>
            </a:pPr>
            <a:r>
              <a:rPr lang="en-US" sz="3200" dirty="0"/>
              <a:t>1. Community Development Committee</a:t>
            </a:r>
          </a:p>
          <a:p>
            <a:pPr marL="0" lvl="0" indent="0">
              <a:lnSpc>
                <a:spcPct val="90000"/>
              </a:lnSpc>
              <a:spcBef>
                <a:spcPts val="1000"/>
              </a:spcBef>
              <a:spcAft>
                <a:spcPts val="0"/>
              </a:spcAft>
              <a:buSzPts val="2000"/>
              <a:buNone/>
            </a:pPr>
            <a:r>
              <a:rPr lang="en-US" sz="3200" dirty="0"/>
              <a:t>2. Cities and Towns Advisory Committee</a:t>
            </a:r>
          </a:p>
          <a:p>
            <a:pPr marL="0" lvl="0" indent="0">
              <a:lnSpc>
                <a:spcPct val="90000"/>
              </a:lnSpc>
              <a:spcBef>
                <a:spcPts val="1000"/>
              </a:spcBef>
              <a:spcAft>
                <a:spcPts val="0"/>
              </a:spcAft>
              <a:buSzPts val="2000"/>
              <a:buNone/>
            </a:pPr>
            <a:r>
              <a:rPr lang="en-US" sz="2800" dirty="0"/>
              <a:t>	</a:t>
            </a:r>
          </a:p>
        </p:txBody>
      </p:sp>
      <p:sp>
        <p:nvSpPr>
          <p:cNvPr id="5" name="Google Shape;218;g96b3f4d085_0_1">
            <a:extLst>
              <a:ext uri="{FF2B5EF4-FFF2-40B4-BE49-F238E27FC236}">
                <a16:creationId xmlns:a16="http://schemas.microsoft.com/office/drawing/2014/main" id="{73D0F8EB-4719-DD1B-3E46-71F1E69E4DA6}"/>
              </a:ext>
            </a:extLst>
          </p:cNvPr>
          <p:cNvSpPr txBox="1">
            <a:spLocks noGrp="1"/>
          </p:cNvSpPr>
          <p:nvPr>
            <p:ph type="title"/>
          </p:nvPr>
        </p:nvSpPr>
        <p:spPr>
          <a:xfrm>
            <a:off x="624648" y="570231"/>
            <a:ext cx="11298489" cy="91545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3600">
                <a:solidFill>
                  <a:schemeClr val="bg1"/>
                </a:solidFill>
              </a:rPr>
              <a:t>1</a:t>
            </a:r>
            <a:r>
              <a:rPr lang="en-US" sz="3600" b="1">
                <a:solidFill>
                  <a:schemeClr val="bg1"/>
                </a:solidFill>
              </a:rPr>
              <a:t>. Call to Order &amp; </a:t>
            </a:r>
            <a:r>
              <a:rPr lang="en-US" sz="3600">
                <a:solidFill>
                  <a:schemeClr val="bg1"/>
                </a:solidFill>
              </a:rPr>
              <a:t>Roll Call</a:t>
            </a:r>
            <a:endParaRPr sz="3600" b="1">
              <a:solidFill>
                <a:schemeClr val="bg1"/>
              </a:solidFill>
            </a:endParaRPr>
          </a:p>
        </p:txBody>
      </p:sp>
    </p:spTree>
    <p:extLst>
      <p:ext uri="{BB962C8B-B14F-4D97-AF65-F5344CB8AC3E}">
        <p14:creationId xmlns:p14="http://schemas.microsoft.com/office/powerpoint/2010/main" val="3134770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7" name="Google Shape;207;g90cc1fc142_0_22"/>
          <p:cNvSpPr txBox="1">
            <a:spLocks noGrp="1"/>
          </p:cNvSpPr>
          <p:nvPr>
            <p:ph idx="1"/>
          </p:nvPr>
        </p:nvSpPr>
        <p:spPr>
          <a:xfrm>
            <a:off x="349314" y="2122206"/>
            <a:ext cx="11573823" cy="466033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1440"/>
              <a:buNone/>
            </a:pPr>
            <a:r>
              <a:rPr lang="en-US" sz="3600" b="1" dirty="0"/>
              <a:t>Members of the Public</a:t>
            </a:r>
            <a:endParaRPr sz="3600" b="1" dirty="0"/>
          </a:p>
          <a:p>
            <a:pPr lvl="0" algn="l" rtl="0">
              <a:lnSpc>
                <a:spcPct val="90000"/>
              </a:lnSpc>
              <a:spcBef>
                <a:spcPts val="1000"/>
              </a:spcBef>
              <a:spcAft>
                <a:spcPts val="0"/>
              </a:spcAft>
              <a:buSzPts val="2000"/>
              <a:buFont typeface="Wingdings 3" panose="05040102010807070707" pitchFamily="18" charset="2"/>
              <a:buChar char="u"/>
            </a:pPr>
            <a:r>
              <a:rPr lang="en-US" sz="3600" dirty="0"/>
              <a:t>All comments must relate to items that are within the subject matter jurisdiction of either the Community Development Committee or the Cities and Towns Advisory Committee. Commenters are allowed up to three minutes for comments at the discretion of the chair.</a:t>
            </a:r>
          </a:p>
        </p:txBody>
      </p:sp>
      <p:sp>
        <p:nvSpPr>
          <p:cNvPr id="2" name="Google Shape;218;g96b3f4d085_0_1">
            <a:extLst>
              <a:ext uri="{FF2B5EF4-FFF2-40B4-BE49-F238E27FC236}">
                <a16:creationId xmlns:a16="http://schemas.microsoft.com/office/drawing/2014/main" id="{79102EF6-91FB-9960-6FB6-71A548A89F6C}"/>
              </a:ext>
            </a:extLst>
          </p:cNvPr>
          <p:cNvSpPr txBox="1">
            <a:spLocks noGrp="1"/>
          </p:cNvSpPr>
          <p:nvPr>
            <p:ph type="title"/>
          </p:nvPr>
        </p:nvSpPr>
        <p:spPr>
          <a:xfrm>
            <a:off x="624648" y="570230"/>
            <a:ext cx="11298489" cy="993393"/>
          </a:xfrm>
          <a:prstGeom prst="rect">
            <a:avLst/>
          </a:prstGeom>
        </p:spPr>
        <p:txBody>
          <a:bodyPr spcFirstLastPara="1" wrap="square" lIns="91425" tIns="45700" rIns="91425" bIns="45700" anchor="t" anchorCtr="0">
            <a:noAutofit/>
          </a:bodyPr>
          <a:lstStyle/>
          <a:p>
            <a:pPr>
              <a:spcBef>
                <a:spcPts val="0"/>
              </a:spcBef>
            </a:pPr>
            <a:r>
              <a:rPr lang="en-US" sz="3200" dirty="0">
                <a:solidFill>
                  <a:schemeClr val="bg1"/>
                </a:solidFill>
              </a:rPr>
              <a:t>2</a:t>
            </a:r>
            <a:r>
              <a:rPr lang="en-US" sz="3200" b="1" dirty="0">
                <a:solidFill>
                  <a:schemeClr val="bg1"/>
                </a:solidFill>
              </a:rPr>
              <a:t>. </a:t>
            </a:r>
            <a:r>
              <a:rPr lang="en-US" sz="3200" dirty="0">
                <a:solidFill>
                  <a:schemeClr val="bg1"/>
                </a:solidFill>
              </a:rPr>
              <a:t>Public Comment - Items Not Listed on the Agenda Within the Subject Matter Jurisdiction of the Committee</a:t>
            </a:r>
            <a:br>
              <a:rPr lang="en-US" dirty="0"/>
            </a:br>
            <a:endParaRPr sz="3600" b="1" dirty="0">
              <a:solidFill>
                <a:schemeClr val="bg1"/>
              </a:solidFill>
            </a:endParaRPr>
          </a:p>
        </p:txBody>
      </p:sp>
    </p:spTree>
    <p:extLst>
      <p:ext uri="{BB962C8B-B14F-4D97-AF65-F5344CB8AC3E}">
        <p14:creationId xmlns:p14="http://schemas.microsoft.com/office/powerpoint/2010/main" val="2940050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4" name="Google Shape;149;p2"/>
          <p:cNvSpPr txBox="1">
            <a:spLocks/>
          </p:cNvSpPr>
          <p:nvPr/>
        </p:nvSpPr>
        <p:spPr>
          <a:xfrm>
            <a:off x="446755" y="2094595"/>
            <a:ext cx="11476382" cy="4643556"/>
          </a:xfrm>
          <a:prstGeom prst="rect">
            <a:avLst/>
          </a:prstGeom>
          <a:noFill/>
          <a:ln>
            <a:noFill/>
          </a:ln>
          <a:effectLst>
            <a:outerShdw blurRad="50800" dir="14400000">
              <a:srgbClr val="000000">
                <a:alpha val="40000"/>
              </a:srgbClr>
            </a:outerShdw>
          </a:effectLst>
        </p:spPr>
        <p:txBody>
          <a:bodyPr spcFirstLastPara="1" vert="horz" wrap="square" lIns="91425" tIns="45700" rIns="91425" bIns="45700" rtlCol="0" anchor="t" anchorCtr="0">
            <a:no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marR="0" lvl="0" indent="0" algn="l" defTabSz="457200" rtl="0" eaLnBrk="1" fontAlgn="auto" latinLnBrk="0" hangingPunct="1">
              <a:lnSpc>
                <a:spcPct val="90000"/>
              </a:lnSpc>
              <a:spcBef>
                <a:spcPts val="1000"/>
              </a:spcBef>
              <a:spcAft>
                <a:spcPts val="0"/>
              </a:spcAft>
              <a:buClr>
                <a:srgbClr val="1CADE4"/>
              </a:buClr>
              <a:buSzPts val="2000"/>
              <a:buFont typeface="Wingdings 3" panose="05040102010807070707" pitchFamily="18" charset="2"/>
              <a:buChar char=""/>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mn-cs"/>
              </a:rPr>
              <a:t>Committee Questions/Corrections</a:t>
            </a:r>
            <a:endParaRPr lang="en-US" sz="3600" b="0" i="0" u="none" strike="noStrike" kern="1200" cap="none" spc="0" normalizeH="0" baseline="0" noProof="0" dirty="0">
              <a:ln>
                <a:noFill/>
              </a:ln>
              <a:solidFill>
                <a:prstClr val="white"/>
              </a:solidFill>
              <a:effectLst/>
              <a:uLnTx/>
              <a:uFillTx/>
              <a:latin typeface="Century Gothic" panose="020B0502020202020204"/>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3" panose="05040102010807070707" pitchFamily="18" charset="2"/>
              <a:buChar char=""/>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mn-cs"/>
              </a:rPr>
              <a:t>Public Comment</a:t>
            </a:r>
            <a:endParaRPr lang="en-US" sz="3600" b="0" i="0" u="none" strike="noStrike" kern="1200" cap="none" spc="0" normalizeH="0" baseline="0" noProof="0" dirty="0">
              <a:ln>
                <a:noFill/>
              </a:ln>
              <a:solidFill>
                <a:prstClr val="white"/>
              </a:solidFill>
              <a:effectLst/>
              <a:uLnTx/>
              <a:uFillTx/>
              <a:latin typeface="Century Gothic" panose="020B0502020202020204"/>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3" panose="05040102010807070707" pitchFamily="18" charset="2"/>
              <a:buChar char=""/>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mn-cs"/>
              </a:rPr>
              <a:t>Motion</a:t>
            </a:r>
            <a:endParaRPr lang="en-US" sz="3600" b="0" i="0" u="none" strike="noStrike" kern="1200" cap="none" spc="0" normalizeH="0" baseline="0" noProof="0" dirty="0">
              <a:ln>
                <a:noFill/>
              </a:ln>
              <a:solidFill>
                <a:prstClr val="white"/>
              </a:solidFill>
              <a:effectLst/>
              <a:uLnTx/>
              <a:uFillTx/>
              <a:latin typeface="Century Gothic" panose="020B0502020202020204"/>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3" panose="05040102010807070707" pitchFamily="18" charset="2"/>
              <a:buChar char=""/>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mn-cs"/>
              </a:rPr>
              <a:t>Roll Call Vote</a:t>
            </a:r>
            <a:endParaRPr lang="en-US" sz="3600" b="0" i="0" u="none" strike="noStrike" kern="1200" cap="none" spc="0" normalizeH="0" baseline="0" noProof="0" dirty="0">
              <a:ln>
                <a:noFill/>
              </a:ln>
              <a:solidFill>
                <a:prstClr val="white"/>
              </a:solidFill>
              <a:effectLst/>
              <a:uLnTx/>
              <a:uFillTx/>
              <a:latin typeface="Century Gothic" panose="020B0502020202020204"/>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2" charset="2"/>
              <a:buNone/>
              <a:tabLst/>
              <a:defRPr/>
            </a:pPr>
            <a:endPar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2" charset="2"/>
              <a:buNone/>
              <a:tabLst/>
              <a:defRPr/>
            </a:pPr>
            <a:endParaRPr kumimoji="0" lang="en-US" sz="3600" b="1"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l" defTabSz="457200" rtl="0" eaLnBrk="1" fontAlgn="auto" latinLnBrk="0" hangingPunct="1">
              <a:lnSpc>
                <a:spcPct val="90000"/>
              </a:lnSpc>
              <a:spcBef>
                <a:spcPts val="1000"/>
              </a:spcBef>
              <a:spcAft>
                <a:spcPts val="0"/>
              </a:spcAft>
              <a:buClr>
                <a:srgbClr val="1CADE4"/>
              </a:buClr>
              <a:buSzPts val="2000"/>
              <a:buFont typeface="Wingdings 2" charset="2"/>
              <a:buNone/>
              <a:tabLst/>
              <a:defRPr/>
            </a:pPr>
            <a:r>
              <a:rPr kumimoji="0" lang="en-US" sz="3600" b="1" i="0" u="none" strike="noStrike" kern="1200" cap="none" spc="0" normalizeH="0" baseline="0" noProof="0" dirty="0">
                <a:ln>
                  <a:noFill/>
                </a:ln>
                <a:solidFill>
                  <a:prstClr val="white"/>
                </a:solidFill>
                <a:effectLst/>
                <a:uLnTx/>
                <a:uFillTx/>
                <a:latin typeface="Century Gothic" panose="020B0502020202020204"/>
                <a:ea typeface="+mn-ea"/>
                <a:cs typeface="+mn-cs"/>
              </a:rPr>
              <a:t>Recommended Action: Approve meeting minutes</a:t>
            </a:r>
            <a:endParaRPr lang="en-US" sz="3600" b="1" i="0" u="none" strike="noStrike" kern="1200" cap="none" spc="0" normalizeH="0" baseline="0" noProof="0" dirty="0">
              <a:ln>
                <a:noFill/>
              </a:ln>
              <a:solidFill>
                <a:prstClr val="white"/>
              </a:solidFill>
              <a:effectLst/>
              <a:uLnTx/>
              <a:uFillTx/>
              <a:latin typeface="Century Gothic" panose="020B0502020202020204"/>
            </a:endParaRPr>
          </a:p>
        </p:txBody>
      </p:sp>
      <p:sp>
        <p:nvSpPr>
          <p:cNvPr id="11" name="Google Shape;218;g96b3f4d085_0_1">
            <a:extLst>
              <a:ext uri="{FF2B5EF4-FFF2-40B4-BE49-F238E27FC236}">
                <a16:creationId xmlns:a16="http://schemas.microsoft.com/office/drawing/2014/main" id="{8643C226-F911-5B33-152D-BE6DA5EC7AD1}"/>
              </a:ext>
            </a:extLst>
          </p:cNvPr>
          <p:cNvSpPr txBox="1">
            <a:spLocks noGrp="1"/>
          </p:cNvSpPr>
          <p:nvPr>
            <p:ph type="title"/>
          </p:nvPr>
        </p:nvSpPr>
        <p:spPr>
          <a:xfrm>
            <a:off x="624648" y="570231"/>
            <a:ext cx="11298489" cy="91545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b="1" dirty="0">
                <a:solidFill>
                  <a:schemeClr val="bg1"/>
                </a:solidFill>
              </a:rPr>
              <a:t>3. Approval of Prior Meeting Minutes</a:t>
            </a:r>
            <a:endParaRPr b="1" dirty="0">
              <a:solidFill>
                <a:schemeClr val="bg1"/>
              </a:solidFill>
            </a:endParaRPr>
          </a:p>
        </p:txBody>
      </p:sp>
    </p:spTree>
    <p:extLst>
      <p:ext uri="{BB962C8B-B14F-4D97-AF65-F5344CB8AC3E}">
        <p14:creationId xmlns:p14="http://schemas.microsoft.com/office/powerpoint/2010/main" val="352582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g96b3f4d085_0_1"/>
          <p:cNvSpPr txBox="1">
            <a:spLocks noGrp="1"/>
          </p:cNvSpPr>
          <p:nvPr>
            <p:ph type="title"/>
          </p:nvPr>
        </p:nvSpPr>
        <p:spPr>
          <a:xfrm>
            <a:off x="624648" y="570231"/>
            <a:ext cx="11298489" cy="91545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3600" b="1">
                <a:solidFill>
                  <a:schemeClr val="bg1"/>
                </a:solidFill>
              </a:rPr>
              <a:t>4. </a:t>
            </a:r>
            <a:r>
              <a:rPr lang="en-US" b="1">
                <a:solidFill>
                  <a:schemeClr val="bg1"/>
                </a:solidFill>
              </a:rPr>
              <a:t>Executive Director’s Report</a:t>
            </a:r>
            <a:endParaRPr b="1">
              <a:solidFill>
                <a:schemeClr val="bg1"/>
              </a:solidFill>
            </a:endParaRPr>
          </a:p>
        </p:txBody>
      </p:sp>
      <p:sp>
        <p:nvSpPr>
          <p:cNvPr id="219" name="Google Shape;219;g96b3f4d085_0_1"/>
          <p:cNvSpPr txBox="1">
            <a:spLocks noGrp="1"/>
          </p:cNvSpPr>
          <p:nvPr>
            <p:ph idx="1"/>
          </p:nvPr>
        </p:nvSpPr>
        <p:spPr>
          <a:xfrm>
            <a:off x="266330" y="2175028"/>
            <a:ext cx="11656807" cy="4682972"/>
          </a:xfrm>
          <a:prstGeom prst="rect">
            <a:avLst/>
          </a:prstGeom>
        </p:spPr>
        <p:txBody>
          <a:bodyPr spcFirstLastPara="1" wrap="square" lIns="91425" tIns="45700" rIns="91425" bIns="45700" anchor="t" anchorCtr="0">
            <a:noAutofit/>
          </a:bodyPr>
          <a:lstStyle/>
          <a:p>
            <a:pPr lvl="0" algn="l" rtl="0">
              <a:spcBef>
                <a:spcPts val="0"/>
              </a:spcBef>
              <a:spcAft>
                <a:spcPts val="0"/>
              </a:spcAft>
              <a:buSzPts val="2560"/>
              <a:buFont typeface="Wingdings 3" panose="05040102010807070707" pitchFamily="18" charset="2"/>
              <a:buChar char="u"/>
            </a:pPr>
            <a:r>
              <a:rPr lang="en-US" sz="2800" dirty="0"/>
              <a:t>Relevant business information and/or updates from the Executive Director.</a:t>
            </a:r>
          </a:p>
          <a:p>
            <a:pPr lvl="0" algn="l" rtl="0">
              <a:spcBef>
                <a:spcPts val="0"/>
              </a:spcBef>
              <a:spcAft>
                <a:spcPts val="0"/>
              </a:spcAft>
              <a:buSzPts val="2560"/>
              <a:buFont typeface="Wingdings 3" panose="05040102010807070707" pitchFamily="18" charset="2"/>
              <a:buChar char="u"/>
            </a:pPr>
            <a:endParaRPr lang="en-US" sz="2800" dirty="0"/>
          </a:p>
          <a:p>
            <a:pPr lvl="0" algn="l" rtl="0">
              <a:spcBef>
                <a:spcPts val="0"/>
              </a:spcBef>
              <a:spcAft>
                <a:spcPts val="0"/>
              </a:spcAft>
              <a:buSzPts val="2560"/>
              <a:buFont typeface="Wingdings 3" panose="05040102010807070707" pitchFamily="18" charset="2"/>
              <a:buChar char="u"/>
            </a:pPr>
            <a:r>
              <a:rPr lang="en-US" sz="2800" dirty="0"/>
              <a:t>Questions/Comments from each committee.</a:t>
            </a:r>
          </a:p>
          <a:p>
            <a:pPr marL="0" lvl="0" indent="0" algn="l" rtl="0">
              <a:spcBef>
                <a:spcPts val="0"/>
              </a:spcBef>
              <a:spcAft>
                <a:spcPts val="0"/>
              </a:spcAft>
              <a:buSzPts val="2560"/>
              <a:buNone/>
            </a:pPr>
            <a:endParaRPr lang="en-US" sz="2800" dirty="0"/>
          </a:p>
          <a:p>
            <a:pPr lvl="0" algn="l" rtl="0">
              <a:spcBef>
                <a:spcPts val="0"/>
              </a:spcBef>
              <a:spcAft>
                <a:spcPts val="0"/>
              </a:spcAft>
              <a:buSzPts val="2560"/>
              <a:buFont typeface="Wingdings 3" panose="05040102010807070707" pitchFamily="18" charset="2"/>
              <a:buChar char="u"/>
            </a:pPr>
            <a:r>
              <a:rPr lang="en-US" sz="2800" dirty="0"/>
              <a:t>Public Comment</a:t>
            </a:r>
          </a:p>
          <a:p>
            <a:pPr lvl="0" algn="l" rtl="0">
              <a:spcBef>
                <a:spcPts val="0"/>
              </a:spcBef>
              <a:spcAft>
                <a:spcPts val="0"/>
              </a:spcAft>
              <a:buSzPts val="2560"/>
              <a:buFont typeface="Wingdings 3" panose="05040102010807070707" pitchFamily="18" charset="2"/>
              <a:buChar char="u"/>
            </a:pPr>
            <a:endParaRPr lang="en-US" sz="2800" dirty="0"/>
          </a:p>
          <a:p>
            <a:pPr lvl="0" algn="l" rtl="0">
              <a:spcBef>
                <a:spcPts val="0"/>
              </a:spcBef>
              <a:spcAft>
                <a:spcPts val="0"/>
              </a:spcAft>
              <a:buSzPts val="2560"/>
              <a:buFont typeface="Wingdings 3" panose="05040102010807070707" pitchFamily="18" charset="2"/>
              <a:buChar char="u"/>
            </a:pPr>
            <a:r>
              <a:rPr lang="en-US" sz="2800" dirty="0"/>
              <a:t>Information only – No Action Item</a:t>
            </a:r>
          </a:p>
          <a:p>
            <a:pPr marL="0" indent="0">
              <a:spcBef>
                <a:spcPts val="0"/>
              </a:spcBef>
              <a:spcAft>
                <a:spcPts val="0"/>
              </a:spcAft>
              <a:buSzPts val="2560"/>
              <a:buNone/>
            </a:pPr>
            <a:endParaRPr lang="en-US" sz="2800" dirty="0">
              <a:ea typeface="Arial"/>
              <a:cs typeface="Arial"/>
              <a:sym typeface="Arial"/>
            </a:endParaRPr>
          </a:p>
          <a:p>
            <a:pPr marL="0" indent="0">
              <a:spcBef>
                <a:spcPts val="0"/>
              </a:spcBef>
              <a:spcAft>
                <a:spcPts val="0"/>
              </a:spcAft>
              <a:buSzPts val="2560"/>
              <a:buNone/>
            </a:pPr>
            <a:r>
              <a:rPr lang="en-US" sz="2800" b="1" dirty="0">
                <a:ea typeface="Arial"/>
                <a:cs typeface="Arial"/>
                <a:sym typeface="Arial"/>
              </a:rPr>
              <a:t>Presented by Michelle Whitman, Executive Director</a:t>
            </a:r>
          </a:p>
          <a:p>
            <a:pPr marL="0" lvl="0" indent="0" algn="l" rtl="0">
              <a:spcBef>
                <a:spcPts val="0"/>
              </a:spcBef>
              <a:spcAft>
                <a:spcPts val="0"/>
              </a:spcAft>
              <a:buSzPts val="2560"/>
              <a:buNone/>
            </a:pPr>
            <a:endParaRPr lang="en-US" sz="3200" dirty="0"/>
          </a:p>
        </p:txBody>
      </p:sp>
    </p:spTree>
    <p:extLst>
      <p:ext uri="{BB962C8B-B14F-4D97-AF65-F5344CB8AC3E}">
        <p14:creationId xmlns:p14="http://schemas.microsoft.com/office/powerpoint/2010/main" val="647264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57561E63-D4CD-9ABA-2B73-B1A478269FE6}"/>
            </a:ext>
          </a:extLst>
        </p:cNvPr>
        <p:cNvGrpSpPr/>
        <p:nvPr/>
      </p:nvGrpSpPr>
      <p:grpSpPr>
        <a:xfrm>
          <a:off x="0" y="0"/>
          <a:ext cx="0" cy="0"/>
          <a:chOff x="0" y="0"/>
          <a:chExt cx="0" cy="0"/>
        </a:xfrm>
      </p:grpSpPr>
      <p:sp>
        <p:nvSpPr>
          <p:cNvPr id="4" name="Google Shape;149;p2">
            <a:extLst>
              <a:ext uri="{FF2B5EF4-FFF2-40B4-BE49-F238E27FC236}">
                <a16:creationId xmlns:a16="http://schemas.microsoft.com/office/drawing/2014/main" id="{95D6A51E-1999-3DD6-90DB-2D4562BBEF6C}"/>
              </a:ext>
            </a:extLst>
          </p:cNvPr>
          <p:cNvSpPr txBox="1">
            <a:spLocks/>
          </p:cNvSpPr>
          <p:nvPr/>
        </p:nvSpPr>
        <p:spPr>
          <a:xfrm>
            <a:off x="175746" y="2049198"/>
            <a:ext cx="11840507" cy="4808802"/>
          </a:xfrm>
          <a:prstGeom prst="rect">
            <a:avLst/>
          </a:prstGeom>
          <a:noFill/>
          <a:ln>
            <a:noFill/>
          </a:ln>
          <a:effectLst>
            <a:outerShdw blurRad="50800" dir="14400000">
              <a:srgbClr val="000000">
                <a:alpha val="40000"/>
              </a:srgbClr>
            </a:outerShdw>
          </a:effectLst>
        </p:spPr>
        <p:txBody>
          <a:bodyPr spcFirstLastPara="1" vert="horz" wrap="square" lIns="91425" tIns="45700" rIns="91425" bIns="45700" rtlCol="0" anchor="t" anchorCtr="0">
            <a:no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kumimoji="0" lang="en-US" sz="2600" b="0" i="0" u="none" strike="noStrike" kern="1200" cap="none" spc="0" normalizeH="0" baseline="0" noProof="0" dirty="0">
                <a:ln>
                  <a:noFill/>
                </a:ln>
                <a:solidFill>
                  <a:prstClr val="white"/>
                </a:solidFill>
                <a:effectLst/>
                <a:uLnTx/>
                <a:uFillTx/>
                <a:latin typeface="Century Gothic" panose="020B0502020202020204"/>
                <a:ea typeface="+mn-ea"/>
                <a:cs typeface="+mn-cs"/>
              </a:rPr>
              <a:t>Staff Presentation</a:t>
            </a:r>
            <a:endParaRPr lang="en-US" sz="2600" b="0" i="0" u="none" strike="noStrike" kern="1200" cap="none" spc="0" normalizeH="0" baseline="0" noProof="0" dirty="0">
              <a:ln>
                <a:noFill/>
              </a:ln>
              <a:solidFill>
                <a:prstClr val="white"/>
              </a:solidFill>
              <a:effectLst/>
              <a:uLnTx/>
              <a:uFillTx/>
              <a:latin typeface="Century Gothic" panose="020B0502020202020204"/>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kumimoji="0" lang="en-US" sz="2600" b="0" i="0" u="none" strike="noStrike" kern="1200" cap="none" spc="0" normalizeH="0" baseline="0" noProof="0" dirty="0">
                <a:ln>
                  <a:noFill/>
                </a:ln>
                <a:solidFill>
                  <a:prstClr val="white"/>
                </a:solidFill>
                <a:effectLst/>
                <a:uLnTx/>
                <a:uFillTx/>
                <a:latin typeface="Century Gothic" panose="020B0502020202020204"/>
                <a:ea typeface="+mn-ea"/>
                <a:cs typeface="+mn-cs"/>
              </a:rPr>
              <a:t>Committee Questions</a:t>
            </a:r>
            <a:endParaRPr lang="en-US" sz="2600" b="0" i="0" u="none" strike="noStrike" kern="1200" cap="none" spc="0" normalizeH="0" baseline="0" noProof="0" dirty="0">
              <a:ln>
                <a:noFill/>
              </a:ln>
              <a:solidFill>
                <a:prstClr val="white"/>
              </a:solidFill>
              <a:effectLst/>
              <a:uLnTx/>
              <a:uFillTx/>
              <a:latin typeface="Century Gothic" panose="020B0502020202020204"/>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600" b="1" dirty="0">
                <a:solidFill>
                  <a:prstClr val="white"/>
                </a:solidFill>
                <a:latin typeface="Century Gothic" panose="020B0502020202020204"/>
              </a:rPr>
              <a:t>Open Public Hearing</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600" dirty="0">
                <a:solidFill>
                  <a:prstClr val="white"/>
                </a:solidFill>
                <a:latin typeface="Century Gothic" panose="020B0502020202020204"/>
              </a:rPr>
              <a:t>Hear Public Comment</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600" b="1" dirty="0">
                <a:solidFill>
                  <a:prstClr val="white"/>
                </a:solidFill>
                <a:latin typeface="Century Gothic" panose="020B0502020202020204"/>
              </a:rPr>
              <a:t>Close Public Hearing</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kumimoji="0" lang="en-US" sz="2600" b="0" i="0" u="none" strike="noStrike" kern="1200" cap="none" spc="0" normalizeH="0" baseline="0" noProof="0" dirty="0">
                <a:ln>
                  <a:noFill/>
                </a:ln>
                <a:solidFill>
                  <a:prstClr val="white"/>
                </a:solidFill>
                <a:effectLst/>
                <a:uLnTx/>
                <a:uFillTx/>
                <a:latin typeface="Century Gothic" panose="020B0502020202020204"/>
                <a:ea typeface="+mn-ea"/>
                <a:cs typeface="+mn-cs"/>
              </a:rPr>
              <a:t>Committee Discussion</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kumimoji="0" lang="en-US" sz="2600" b="0" i="0" u="none" strike="noStrike" kern="1200" cap="none" spc="0" normalizeH="0" baseline="0" noProof="0" dirty="0">
                <a:ln>
                  <a:noFill/>
                </a:ln>
                <a:solidFill>
                  <a:prstClr val="white"/>
                </a:solidFill>
                <a:effectLst/>
                <a:uLnTx/>
                <a:uFillTx/>
                <a:latin typeface="Century Gothic" panose="020B0502020202020204"/>
                <a:ea typeface="+mn-ea"/>
                <a:cs typeface="+mn-cs"/>
              </a:rPr>
              <a:t>Motion</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600" dirty="0">
                <a:solidFill>
                  <a:prstClr val="white"/>
                </a:solidFill>
                <a:latin typeface="Century Gothic" panose="020B0502020202020204"/>
              </a:rPr>
              <a:t>Roll Call Vote</a:t>
            </a:r>
            <a:endParaRPr lang="en-US" sz="2600" b="1" dirty="0">
              <a:solidFill>
                <a:prstClr val="white"/>
              </a:solidFill>
              <a:latin typeface="Century Gothic" panose="020B0502020202020204"/>
            </a:endParaRPr>
          </a:p>
          <a:p>
            <a:pPr marL="0" marR="0" lvl="0" indent="0" algn="l" defTabSz="457200">
              <a:lnSpc>
                <a:spcPct val="100000"/>
              </a:lnSpc>
              <a:spcBef>
                <a:spcPts val="0"/>
              </a:spcBef>
              <a:spcAft>
                <a:spcPts val="0"/>
              </a:spcAft>
              <a:buSzPts val="2560"/>
              <a:buFont typeface="Wingdings 2" charset="2"/>
              <a:buNone/>
              <a:tabLst/>
              <a:defRPr/>
            </a:pPr>
            <a:endParaRPr kumimoji="0" lang="en-US" sz="2600" b="1"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0" marR="0" lvl="0" indent="0" algn="l" defTabSz="457200">
              <a:lnSpc>
                <a:spcPct val="100000"/>
              </a:lnSpc>
              <a:spcBef>
                <a:spcPts val="0"/>
              </a:spcBef>
              <a:spcAft>
                <a:spcPts val="0"/>
              </a:spcAft>
              <a:buSzPts val="2560"/>
              <a:buFont typeface="Wingdings 2" charset="2"/>
              <a:buNone/>
              <a:tabLst/>
              <a:defRPr/>
            </a:pPr>
            <a:r>
              <a:rPr kumimoji="0" lang="en-US" sz="2600" b="1" i="0" u="none" strike="noStrike" kern="1200" cap="none" spc="0" normalizeH="0" baseline="0" noProof="0" dirty="0">
                <a:ln>
                  <a:noFill/>
                </a:ln>
                <a:solidFill>
                  <a:prstClr val="white"/>
                </a:solidFill>
                <a:effectLst/>
                <a:uLnTx/>
                <a:uFillTx/>
                <a:latin typeface="Century Gothic" panose="020B0502020202020204"/>
                <a:ea typeface="+mn-ea"/>
                <a:cs typeface="+mn-cs"/>
              </a:rPr>
              <a:t>Presented by</a:t>
            </a:r>
            <a:r>
              <a:rPr lang="en-US" sz="2600" b="1" dirty="0">
                <a:solidFill>
                  <a:prstClr val="white"/>
                </a:solidFill>
                <a:latin typeface="Century Gothic" panose="020B0502020202020204"/>
              </a:rPr>
              <a:t> Veronica Ortiz-De Anda – Community Development Assistant Manager</a:t>
            </a:r>
            <a:endParaRPr lang="en-US" sz="2600" dirty="0">
              <a:solidFill>
                <a:prstClr val="white"/>
              </a:solidFill>
            </a:endParaRPr>
          </a:p>
        </p:txBody>
      </p:sp>
      <p:sp>
        <p:nvSpPr>
          <p:cNvPr id="11" name="Google Shape;218;g96b3f4d085_0_1">
            <a:extLst>
              <a:ext uri="{FF2B5EF4-FFF2-40B4-BE49-F238E27FC236}">
                <a16:creationId xmlns:a16="http://schemas.microsoft.com/office/drawing/2014/main" id="{5AB4312E-0ED6-DA27-04DC-F3C1FFF48EEE}"/>
              </a:ext>
            </a:extLst>
          </p:cNvPr>
          <p:cNvSpPr txBox="1">
            <a:spLocks noGrp="1"/>
          </p:cNvSpPr>
          <p:nvPr>
            <p:ph type="title"/>
          </p:nvPr>
        </p:nvSpPr>
        <p:spPr>
          <a:xfrm>
            <a:off x="446754" y="334748"/>
            <a:ext cx="11047254" cy="148422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3200" dirty="0">
                <a:solidFill>
                  <a:schemeClr val="bg1"/>
                </a:solidFill>
              </a:rPr>
              <a:t>5</a:t>
            </a:r>
            <a:r>
              <a:rPr lang="en-US" sz="3200" b="1" dirty="0">
                <a:solidFill>
                  <a:schemeClr val="bg1"/>
                </a:solidFill>
              </a:rPr>
              <a:t>. PUBLIC HEARING: </a:t>
            </a:r>
            <a:r>
              <a:rPr lang="en-US" sz="3200" dirty="0">
                <a:solidFill>
                  <a:srgbClr val="000000"/>
                </a:solidFill>
              </a:rPr>
              <a:t>FY 2020-21 Annual Action Plan Substantial Amendment: CDBG-CV Funding Recommendations</a:t>
            </a:r>
            <a:br>
              <a:rPr lang="en-US" sz="3200" dirty="0">
                <a:solidFill>
                  <a:srgbClr val="000000"/>
                </a:solidFill>
              </a:rPr>
            </a:br>
            <a:endParaRPr lang="en-US" sz="3200" b="1" dirty="0">
              <a:solidFill>
                <a:schemeClr val="bg1"/>
              </a:solidFill>
            </a:endParaRPr>
          </a:p>
        </p:txBody>
      </p:sp>
    </p:spTree>
    <p:extLst>
      <p:ext uri="{BB962C8B-B14F-4D97-AF65-F5344CB8AC3E}">
        <p14:creationId xmlns:p14="http://schemas.microsoft.com/office/powerpoint/2010/main" val="191391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E83FA1D0-C7E8-77EB-04D1-7A11F41A4A12}"/>
            </a:ext>
          </a:extLst>
        </p:cNvPr>
        <p:cNvGrpSpPr/>
        <p:nvPr/>
      </p:nvGrpSpPr>
      <p:grpSpPr>
        <a:xfrm>
          <a:off x="0" y="0"/>
          <a:ext cx="0" cy="0"/>
          <a:chOff x="0" y="0"/>
          <a:chExt cx="0" cy="0"/>
        </a:xfrm>
      </p:grpSpPr>
      <p:sp>
        <p:nvSpPr>
          <p:cNvPr id="4" name="Google Shape;149;p2">
            <a:extLst>
              <a:ext uri="{FF2B5EF4-FFF2-40B4-BE49-F238E27FC236}">
                <a16:creationId xmlns:a16="http://schemas.microsoft.com/office/drawing/2014/main" id="{8761EF69-A0D9-B09E-B9EF-1F71BC482DBF}"/>
              </a:ext>
            </a:extLst>
          </p:cNvPr>
          <p:cNvSpPr txBox="1">
            <a:spLocks/>
          </p:cNvSpPr>
          <p:nvPr/>
        </p:nvSpPr>
        <p:spPr>
          <a:xfrm>
            <a:off x="137160" y="2122350"/>
            <a:ext cx="11840507" cy="4488762"/>
          </a:xfrm>
          <a:prstGeom prst="rect">
            <a:avLst/>
          </a:prstGeom>
          <a:noFill/>
          <a:ln>
            <a:noFill/>
          </a:ln>
          <a:effectLst>
            <a:outerShdw blurRad="50800" dir="14400000">
              <a:srgbClr val="000000">
                <a:alpha val="40000"/>
              </a:srgbClr>
            </a:outerShdw>
          </a:effectLst>
        </p:spPr>
        <p:txBody>
          <a:bodyPr spcFirstLastPara="1" vert="horz" wrap="square" lIns="91425" tIns="45700" rIns="91425" bIns="45700" rtlCol="0" anchor="t" anchorCtr="0">
            <a:no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800" dirty="0">
                <a:solidFill>
                  <a:prstClr val="white"/>
                </a:solidFill>
              </a:rPr>
              <a:t>$113,295.85 CDBG-CV funds available to reprogram</a:t>
            </a: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endParaRPr lang="en-US" sz="2800" dirty="0">
              <a:solidFill>
                <a:prstClr val="white"/>
              </a:solidFill>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800" dirty="0">
                <a:solidFill>
                  <a:prstClr val="white"/>
                </a:solidFill>
              </a:rPr>
              <a:t>September 17, 2025 – Reviewed funding recommendation</a:t>
            </a:r>
          </a:p>
          <a:p>
            <a:pPr marL="0" marR="0" lvl="0" indent="0" algn="l" defTabSz="457200" rtl="0" eaLnBrk="1" fontAlgn="auto" latinLnBrk="0" hangingPunct="1">
              <a:lnSpc>
                <a:spcPct val="100000"/>
              </a:lnSpc>
              <a:spcBef>
                <a:spcPts val="0"/>
              </a:spcBef>
              <a:spcAft>
                <a:spcPts val="0"/>
              </a:spcAft>
              <a:buClr>
                <a:srgbClr val="1CADE4"/>
              </a:buClr>
              <a:buSzPts val="2560"/>
              <a:buNone/>
              <a:tabLst/>
              <a:defRPr/>
            </a:pPr>
            <a:r>
              <a:rPr lang="en-US" sz="2800">
                <a:solidFill>
                  <a:prstClr val="white"/>
                </a:solidFill>
              </a:rPr>
              <a:t>	Legal </a:t>
            </a:r>
            <a:r>
              <a:rPr lang="en-US" sz="2800" dirty="0">
                <a:solidFill>
                  <a:prstClr val="white"/>
                </a:solidFill>
              </a:rPr>
              <a:t>Aid of Sonoma County – Housing </a:t>
            </a:r>
            <a:r>
              <a:rPr lang="en-US" sz="2800">
                <a:solidFill>
                  <a:prstClr val="white"/>
                </a:solidFill>
              </a:rPr>
              <a:t>Justice Program</a:t>
            </a:r>
            <a:endParaRPr lang="en-US" sz="2800" dirty="0">
              <a:solidFill>
                <a:prstClr val="white"/>
              </a:solidFill>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endParaRPr lang="en-US" sz="2800" dirty="0">
              <a:solidFill>
                <a:prstClr val="white"/>
              </a:solidFill>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r>
              <a:rPr lang="en-US" sz="2800" dirty="0">
                <a:solidFill>
                  <a:prstClr val="white"/>
                </a:solidFill>
              </a:rPr>
              <a:t>Substantial Amendment published for 30-day public review</a:t>
            </a:r>
          </a:p>
          <a:p>
            <a:pPr marL="0" marR="0" lvl="0" indent="0" algn="l" defTabSz="457200" rtl="0" eaLnBrk="1" fontAlgn="auto" latinLnBrk="0" hangingPunct="1">
              <a:lnSpc>
                <a:spcPct val="100000"/>
              </a:lnSpc>
              <a:spcBef>
                <a:spcPts val="0"/>
              </a:spcBef>
              <a:spcAft>
                <a:spcPts val="0"/>
              </a:spcAft>
              <a:buClr>
                <a:srgbClr val="1CADE4"/>
              </a:buClr>
              <a:buSzPts val="2560"/>
              <a:buNone/>
              <a:tabLst/>
              <a:defRPr/>
            </a:pPr>
            <a:r>
              <a:rPr lang="en-US" sz="2800" dirty="0">
                <a:solidFill>
                  <a:prstClr val="white"/>
                </a:solidFill>
              </a:rPr>
              <a:t>	September 18</a:t>
            </a:r>
            <a:r>
              <a:rPr lang="en-US" sz="2800" baseline="30000" dirty="0">
                <a:solidFill>
                  <a:prstClr val="white"/>
                </a:solidFill>
              </a:rPr>
              <a:t>th</a:t>
            </a:r>
            <a:r>
              <a:rPr lang="en-US" sz="2800" dirty="0">
                <a:solidFill>
                  <a:prstClr val="white"/>
                </a:solidFill>
              </a:rPr>
              <a:t> through October 22</a:t>
            </a:r>
            <a:r>
              <a:rPr lang="en-US" sz="2800" baseline="30000" dirty="0">
                <a:solidFill>
                  <a:prstClr val="white"/>
                </a:solidFill>
              </a:rPr>
              <a:t>nd</a:t>
            </a:r>
          </a:p>
          <a:p>
            <a:pPr marL="0" marR="0" lvl="0" indent="0" algn="l" defTabSz="457200" rtl="0" eaLnBrk="1" fontAlgn="auto" latinLnBrk="0" hangingPunct="1">
              <a:lnSpc>
                <a:spcPct val="100000"/>
              </a:lnSpc>
              <a:spcBef>
                <a:spcPts val="0"/>
              </a:spcBef>
              <a:spcAft>
                <a:spcPts val="0"/>
              </a:spcAft>
              <a:buClr>
                <a:srgbClr val="1CADE4"/>
              </a:buClr>
              <a:buSzPts val="2560"/>
              <a:buNone/>
              <a:tabLst/>
              <a:defRPr/>
            </a:pPr>
            <a:endParaRPr lang="en-US" sz="2800" baseline="30000" dirty="0">
              <a:solidFill>
                <a:prstClr val="white"/>
              </a:solidFill>
            </a:endParaRPr>
          </a:p>
          <a:p>
            <a:pPr marL="0" marR="0" lvl="0" indent="0" algn="l" defTabSz="457200" rtl="0" eaLnBrk="1" fontAlgn="auto" latinLnBrk="0" hangingPunct="1">
              <a:lnSpc>
                <a:spcPct val="100000"/>
              </a:lnSpc>
              <a:spcBef>
                <a:spcPts val="0"/>
              </a:spcBef>
              <a:spcAft>
                <a:spcPts val="0"/>
              </a:spcAft>
              <a:buClr>
                <a:srgbClr val="1CADE4"/>
              </a:buClr>
              <a:buSzPts val="2560"/>
              <a:buNone/>
              <a:tabLst/>
              <a:defRPr/>
            </a:pPr>
            <a:endParaRPr lang="en-US" sz="2800" dirty="0">
              <a:solidFill>
                <a:prstClr val="white"/>
              </a:solidFill>
            </a:endParaRPr>
          </a:p>
          <a:p>
            <a:pPr marL="342900" marR="0" lvl="0" indent="-342900" algn="l" defTabSz="457200" rtl="0" eaLnBrk="1" fontAlgn="auto" latinLnBrk="0" hangingPunct="1">
              <a:lnSpc>
                <a:spcPct val="100000"/>
              </a:lnSpc>
              <a:spcBef>
                <a:spcPts val="0"/>
              </a:spcBef>
              <a:spcAft>
                <a:spcPts val="0"/>
              </a:spcAft>
              <a:buClr>
                <a:srgbClr val="1CADE4"/>
              </a:buClr>
              <a:buSzPts val="2560"/>
              <a:buFont typeface="Wingdings 3" panose="05040102010807070707" pitchFamily="18" charset="2"/>
              <a:buChar char="u"/>
              <a:tabLst/>
              <a:defRPr/>
            </a:pPr>
            <a:endParaRPr lang="en-US" dirty="0">
              <a:solidFill>
                <a:prstClr val="white"/>
              </a:solidFill>
            </a:endParaRPr>
          </a:p>
        </p:txBody>
      </p:sp>
      <p:sp>
        <p:nvSpPr>
          <p:cNvPr id="11" name="Google Shape;218;g96b3f4d085_0_1">
            <a:extLst>
              <a:ext uri="{FF2B5EF4-FFF2-40B4-BE49-F238E27FC236}">
                <a16:creationId xmlns:a16="http://schemas.microsoft.com/office/drawing/2014/main" id="{5B64F58A-B2EA-2A0E-3027-8778161649DD}"/>
              </a:ext>
            </a:extLst>
          </p:cNvPr>
          <p:cNvSpPr txBox="1">
            <a:spLocks noGrp="1"/>
          </p:cNvSpPr>
          <p:nvPr>
            <p:ph type="title"/>
          </p:nvPr>
        </p:nvSpPr>
        <p:spPr>
          <a:xfrm>
            <a:off x="446754" y="433070"/>
            <a:ext cx="11298489" cy="1377442"/>
          </a:xfrm>
          <a:prstGeom prst="rect">
            <a:avLst/>
          </a:prstGeom>
        </p:spPr>
        <p:txBody>
          <a:bodyPr spcFirstLastPara="1" wrap="square" lIns="91425" tIns="45700" rIns="91425" bIns="45700" anchor="t" anchorCtr="0">
            <a:noAutofit/>
          </a:bodyPr>
          <a:lstStyle/>
          <a:p>
            <a:pPr lvl="0">
              <a:spcBef>
                <a:spcPts val="0"/>
              </a:spcBef>
            </a:pPr>
            <a:r>
              <a:rPr lang="en-US" sz="3600" dirty="0">
                <a:solidFill>
                  <a:schemeClr val="bg1"/>
                </a:solidFill>
              </a:rPr>
              <a:t>5. PUBLIC HEARING: </a:t>
            </a:r>
            <a:r>
              <a:rPr lang="en-US" sz="3600" dirty="0">
                <a:solidFill>
                  <a:srgbClr val="000000"/>
                </a:solidFill>
              </a:rPr>
              <a:t>CDBG-CV Funding Recommendations</a:t>
            </a:r>
            <a:endParaRPr lang="en-US" sz="3600" b="1" dirty="0">
              <a:solidFill>
                <a:schemeClr val="bg1"/>
              </a:solidFill>
            </a:endParaRPr>
          </a:p>
        </p:txBody>
      </p:sp>
    </p:spTree>
    <p:extLst>
      <p:ext uri="{BB962C8B-B14F-4D97-AF65-F5344CB8AC3E}">
        <p14:creationId xmlns:p14="http://schemas.microsoft.com/office/powerpoint/2010/main" val="4083741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EB9B29FF5BF24196A53FF0EC8F994F" ma:contentTypeVersion="14" ma:contentTypeDescription="Create a new document." ma:contentTypeScope="" ma:versionID="b3a9c8e92892b3c0485a990243bc7d8f">
  <xsd:schema xmlns:xsd="http://www.w3.org/2001/XMLSchema" xmlns:xs="http://www.w3.org/2001/XMLSchema" xmlns:p="http://schemas.microsoft.com/office/2006/metadata/properties" xmlns:ns2="47b732eb-d621-4d0c-a989-3018e4cfefca" xmlns:ns3="5e7a3e07-4ea0-4d49-a505-0a8b66138bda" targetNamespace="http://schemas.microsoft.com/office/2006/metadata/properties" ma:root="true" ma:fieldsID="5b44e9a1becb830d82fb33535c4cf572" ns2:_="" ns3:_="">
    <xsd:import namespace="47b732eb-d621-4d0c-a989-3018e4cfefca"/>
    <xsd:import namespace="5e7a3e07-4ea0-4d49-a505-0a8b66138bd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b732eb-d621-4d0c-a989-3018e4cfef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a548d21-6c86-4e33-8bb5-3bd772540cb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Number" ma:index="21" nillable="true" ma:displayName="Number" ma:default="1" ma:format="Dropdown" ma:internalName="Number" ma:percentage="FALSE">
      <xsd:simpleType>
        <xsd:restriction base="dms:Number">
          <xsd:maxInclusive value="12"/>
          <xsd:minInclusive value="1"/>
        </xsd:restriction>
      </xsd:simpleType>
    </xsd:element>
  </xsd:schema>
  <xsd:schema xmlns:xsd="http://www.w3.org/2001/XMLSchema" xmlns:xs="http://www.w3.org/2001/XMLSchema" xmlns:dms="http://schemas.microsoft.com/office/2006/documentManagement/types" xmlns:pc="http://schemas.microsoft.com/office/infopath/2007/PartnerControls" targetNamespace="5e7a3e07-4ea0-4d49-a505-0a8b66138bd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f152a09-7780-4e8b-a87b-b0ff1c920277}" ma:internalName="TaxCatchAll" ma:showField="CatchAllData" ma:web="5e7a3e07-4ea0-4d49-a505-0a8b66138b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e7a3e07-4ea0-4d49-a505-0a8b66138bda" xsi:nil="true"/>
    <lcf76f155ced4ddcb4097134ff3c332f xmlns="47b732eb-d621-4d0c-a989-3018e4cfefca">
      <Terms xmlns="http://schemas.microsoft.com/office/infopath/2007/PartnerControls"/>
    </lcf76f155ced4ddcb4097134ff3c332f>
    <Number xmlns="47b732eb-d621-4d0c-a989-3018e4cfefca">1</Number>
  </documentManagement>
</p:properties>
</file>

<file path=customXml/itemProps1.xml><?xml version="1.0" encoding="utf-8"?>
<ds:datastoreItem xmlns:ds="http://schemas.openxmlformats.org/officeDocument/2006/customXml" ds:itemID="{BF7B5416-CDA8-49E9-A0A4-5F008EDE7B3F}">
  <ds:schemaRefs>
    <ds:schemaRef ds:uri="http://schemas.microsoft.com/sharepoint/v3/contenttype/forms"/>
  </ds:schemaRefs>
</ds:datastoreItem>
</file>

<file path=customXml/itemProps2.xml><?xml version="1.0" encoding="utf-8"?>
<ds:datastoreItem xmlns:ds="http://schemas.openxmlformats.org/officeDocument/2006/customXml" ds:itemID="{61507EE8-A486-4BED-95BB-33E947EC212C}">
  <ds:schemaRefs>
    <ds:schemaRef ds:uri="47b732eb-d621-4d0c-a989-3018e4cfefca"/>
    <ds:schemaRef ds:uri="5e7a3e07-4ea0-4d49-a505-0a8b66138bd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4C59294-3B85-4C67-9990-A79A2B2B91EA}">
  <ds:schemaRefs>
    <ds:schemaRef ds:uri="http://schemas.microsoft.com/office/2006/documentManagement/types"/>
    <ds:schemaRef ds:uri="47b732eb-d621-4d0c-a989-3018e4cfefca"/>
    <ds:schemaRef ds:uri="http://purl.org/dc/elements/1.1/"/>
    <ds:schemaRef ds:uri="5e7a3e07-4ea0-4d49-a505-0a8b66138bda"/>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TM03457503[[fn=Quotable]]</Template>
  <TotalTime>976</TotalTime>
  <Words>451</Words>
  <Application>Microsoft Office PowerPoint</Application>
  <PresentationFormat>Widescreen</PresentationFormat>
  <Paragraphs>67</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Trebuchet MS</vt:lpstr>
      <vt:lpstr>Wingdings 2</vt:lpstr>
      <vt:lpstr>Wingdings 3</vt:lpstr>
      <vt:lpstr>Quotable</vt:lpstr>
      <vt:lpstr> Concurrent Special Meeting   Community Development Committee and Cities and Towns Advisory Committee </vt:lpstr>
      <vt:lpstr>Ground Rules</vt:lpstr>
      <vt:lpstr>Meeting Agenda (Summarized) </vt:lpstr>
      <vt:lpstr>1. Call to Order &amp; Roll Call</vt:lpstr>
      <vt:lpstr>2. Public Comment - Items Not Listed on the Agenda Within the Subject Matter Jurisdiction of the Committee </vt:lpstr>
      <vt:lpstr>3. Approval of Prior Meeting Minutes</vt:lpstr>
      <vt:lpstr>4. Executive Director’s Report</vt:lpstr>
      <vt:lpstr>5. PUBLIC HEARING: FY 2020-21 Annual Action Plan Substantial Amendment: CDBG-CV Funding Recommendations </vt:lpstr>
      <vt:lpstr>5. PUBLIC HEARING: CDBG-CV Funding Recommendations</vt:lpstr>
      <vt:lpstr>5. PUBLIC HEARING: CDBG-CV Funding Recommendations</vt:lpstr>
      <vt:lpstr>6. 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 - 06.26.2024.pptx</dc:title>
  <dc:creator>Holly Kelley</dc:creator>
  <cp:lastModifiedBy>Matthew Burns</cp:lastModifiedBy>
  <cp:revision>3</cp:revision>
  <cp:lastPrinted>2024-06-25T20:52:03Z</cp:lastPrinted>
  <dcterms:created xsi:type="dcterms:W3CDTF">2020-03-17T15:35:33Z</dcterms:created>
  <dcterms:modified xsi:type="dcterms:W3CDTF">2025-10-15T21:26:54Z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0x01010024EB9B29FF5BF24196A53FF0EC8F994F</vt:lpwstr>
  </property>
  <property fmtid="{D5CDD505-2E9C-101B-9397-08002B2CF9AE}" pid="4" name="MediaServiceImageTags">
    <vt:lpwstr/>
  </property>
  <property fmtid="{D5CDD505-2E9C-101B-9397-08002B2CF9AE}" pid="5" name="_AdHocReviewCycleID">
    <vt:i4>-1510252555</vt:i4>
  </property>
  <property fmtid="{D5CDD505-2E9C-101B-9397-08002B2CF9AE}" pid="6" name="_EmailSubject">
    <vt:lpwstr>Committee Slides (Feb 2025)</vt:lpwstr>
  </property>
  <property fmtid="{D5CDD505-2E9C-101B-9397-08002B2CF9AE}" pid="7" name="_AuthorEmail">
    <vt:lpwstr>Veronica.Ortiz-DeAnda@sonoma-county.org</vt:lpwstr>
  </property>
  <property fmtid="{D5CDD505-2E9C-101B-9397-08002B2CF9AE}" pid="8" name="_AuthorEmailDisplayName">
    <vt:lpwstr>Veronica Ortiz-De Anda</vt:lpwstr>
  </property>
</Properties>
</file>