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5.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4"/>
    <p:sldMasterId id="2147483790" r:id="rId5"/>
    <p:sldMasterId id="2147483853" r:id="rId6"/>
    <p:sldMasterId id="2147483928" r:id="rId7"/>
    <p:sldMasterId id="2147484002" r:id="rId8"/>
    <p:sldMasterId id="2147484014" r:id="rId9"/>
  </p:sldMasterIdLst>
  <p:notesMasterIdLst>
    <p:notesMasterId r:id="rId49"/>
  </p:notesMasterIdLst>
  <p:sldIdLst>
    <p:sldId id="337" r:id="rId10"/>
    <p:sldId id="285" r:id="rId11"/>
    <p:sldId id="606" r:id="rId12"/>
    <p:sldId id="617" r:id="rId13"/>
    <p:sldId id="605" r:id="rId14"/>
    <p:sldId id="338" r:id="rId15"/>
    <p:sldId id="600" r:id="rId16"/>
    <p:sldId id="366" r:id="rId17"/>
    <p:sldId id="301" r:id="rId18"/>
    <p:sldId id="598" r:id="rId19"/>
    <p:sldId id="375" r:id="rId20"/>
    <p:sldId id="616" r:id="rId21"/>
    <p:sldId id="373" r:id="rId22"/>
    <p:sldId id="316" r:id="rId23"/>
    <p:sldId id="298" r:id="rId24"/>
    <p:sldId id="608" r:id="rId25"/>
    <p:sldId id="334" r:id="rId26"/>
    <p:sldId id="369" r:id="rId27"/>
    <p:sldId id="601" r:id="rId28"/>
    <p:sldId id="357" r:id="rId29"/>
    <p:sldId id="354" r:id="rId30"/>
    <p:sldId id="356" r:id="rId31"/>
    <p:sldId id="602" r:id="rId32"/>
    <p:sldId id="370" r:id="rId33"/>
    <p:sldId id="609" r:id="rId34"/>
    <p:sldId id="345" r:id="rId35"/>
    <p:sldId id="344" r:id="rId36"/>
    <p:sldId id="367" r:id="rId37"/>
    <p:sldId id="259" r:id="rId38"/>
    <p:sldId id="590" r:id="rId39"/>
    <p:sldId id="376" r:id="rId40"/>
    <p:sldId id="612" r:id="rId41"/>
    <p:sldId id="377" r:id="rId42"/>
    <p:sldId id="614" r:id="rId43"/>
    <p:sldId id="613" r:id="rId44"/>
    <p:sldId id="615" r:id="rId45"/>
    <p:sldId id="597" r:id="rId46"/>
    <p:sldId id="360" r:id="rId47"/>
    <p:sldId id="594" r:id="rId48"/>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D59E91-5AF7-4142-B38F-D23DD88A295B}">
          <p14:sldIdLst>
            <p14:sldId id="337"/>
            <p14:sldId id="285"/>
            <p14:sldId id="606"/>
            <p14:sldId id="617"/>
            <p14:sldId id="605"/>
            <p14:sldId id="338"/>
            <p14:sldId id="600"/>
            <p14:sldId id="366"/>
            <p14:sldId id="301"/>
            <p14:sldId id="598"/>
            <p14:sldId id="375"/>
            <p14:sldId id="616"/>
            <p14:sldId id="373"/>
            <p14:sldId id="316"/>
            <p14:sldId id="298"/>
            <p14:sldId id="608"/>
            <p14:sldId id="334"/>
            <p14:sldId id="369"/>
            <p14:sldId id="601"/>
            <p14:sldId id="357"/>
            <p14:sldId id="354"/>
            <p14:sldId id="356"/>
            <p14:sldId id="602"/>
            <p14:sldId id="370"/>
            <p14:sldId id="609"/>
            <p14:sldId id="345"/>
            <p14:sldId id="344"/>
            <p14:sldId id="367"/>
            <p14:sldId id="259"/>
            <p14:sldId id="590"/>
            <p14:sldId id="376"/>
            <p14:sldId id="612"/>
            <p14:sldId id="377"/>
            <p14:sldId id="614"/>
            <p14:sldId id="613"/>
            <p14:sldId id="615"/>
            <p14:sldId id="597"/>
            <p14:sldId id="360"/>
            <p14:sldId id="594"/>
          </p14:sldIdLst>
        </p14:section>
        <p14:section name="Default Section" id="{21D35E36-982E-4B73-BF0B-7AE5D72B3F2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Sekito" initials="LS" lastIdx="4" clrIdx="0">
    <p:extLst>
      <p:ext uri="{19B8F6BF-5375-455C-9EA6-DF929625EA0E}">
        <p15:presenceInfo xmlns:p15="http://schemas.microsoft.com/office/powerpoint/2012/main" userId="S::Lorraine.Sekito@sonoma-county.org::88847b8c-a727-4df4-81de-333e59ad6e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2F5597"/>
    <a:srgbClr val="6A9676"/>
    <a:srgbClr val="4472C4"/>
    <a:srgbClr val="7C7C7C"/>
    <a:srgbClr val="EDEDED"/>
    <a:srgbClr val="CFD5EA"/>
    <a:srgbClr val="7030A0"/>
    <a:srgbClr val="B52226"/>
    <a:srgbClr val="7DA3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B44F28-0A56-4D2F-9168-447FB3F75961}" v="220" dt="2026-01-06T04:51:51.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yl Clem" userId="0a10f3ab-73b0-428e-979f-24236781980c" providerId="ADAL" clId="{FBB44F28-0A56-4D2F-9168-447FB3F75961}"/>
    <pc:docChg chg="undo custSel addSld modSld sldOrd modSection">
      <pc:chgData name="Cheryl Clem" userId="0a10f3ab-73b0-428e-979f-24236781980c" providerId="ADAL" clId="{FBB44F28-0A56-4D2F-9168-447FB3F75961}" dt="2026-01-06T04:51:51.293" v="1197" actId="14826"/>
      <pc:docMkLst>
        <pc:docMk/>
      </pc:docMkLst>
      <pc:sldChg chg="modSp mod">
        <pc:chgData name="Cheryl Clem" userId="0a10f3ab-73b0-428e-979f-24236781980c" providerId="ADAL" clId="{FBB44F28-0A56-4D2F-9168-447FB3F75961}" dt="2026-01-06T03:49:11.252" v="836" actId="20577"/>
        <pc:sldMkLst>
          <pc:docMk/>
          <pc:sldMk cId="0" sldId="334"/>
        </pc:sldMkLst>
        <pc:graphicFrameChg chg="mod modGraphic">
          <ac:chgData name="Cheryl Clem" userId="0a10f3ab-73b0-428e-979f-24236781980c" providerId="ADAL" clId="{FBB44F28-0A56-4D2F-9168-447FB3F75961}" dt="2026-01-06T03:49:11.252" v="836" actId="20577"/>
          <ac:graphicFrameMkLst>
            <pc:docMk/>
            <pc:sldMk cId="0" sldId="334"/>
            <ac:graphicFrameMk id="10" creationId="{00000000-0000-0000-0000-000000000000}"/>
          </ac:graphicFrameMkLst>
        </pc:graphicFrameChg>
      </pc:sldChg>
      <pc:sldChg chg="modSp mod">
        <pc:chgData name="Cheryl Clem" userId="0a10f3ab-73b0-428e-979f-24236781980c" providerId="ADAL" clId="{FBB44F28-0A56-4D2F-9168-447FB3F75961}" dt="2026-01-06T04:14:58.124" v="984" actId="20577"/>
        <pc:sldMkLst>
          <pc:docMk/>
          <pc:sldMk cId="2136685968" sldId="344"/>
        </pc:sldMkLst>
        <pc:spChg chg="mod">
          <ac:chgData name="Cheryl Clem" userId="0a10f3ab-73b0-428e-979f-24236781980c" providerId="ADAL" clId="{FBB44F28-0A56-4D2F-9168-447FB3F75961}" dt="2026-01-06T04:14:58.124" v="984" actId="20577"/>
          <ac:spMkLst>
            <pc:docMk/>
            <pc:sldMk cId="2136685968" sldId="344"/>
            <ac:spMk id="7" creationId="{00000000-0000-0000-0000-000000000000}"/>
          </ac:spMkLst>
        </pc:spChg>
      </pc:sldChg>
      <pc:sldChg chg="modSp mod">
        <pc:chgData name="Cheryl Clem" userId="0a10f3ab-73b0-428e-979f-24236781980c" providerId="ADAL" clId="{FBB44F28-0A56-4D2F-9168-447FB3F75961}" dt="2026-01-06T04:13:36.964" v="967" actId="20577"/>
        <pc:sldMkLst>
          <pc:docMk/>
          <pc:sldMk cId="1299268149" sldId="345"/>
        </pc:sldMkLst>
        <pc:spChg chg="mod">
          <ac:chgData name="Cheryl Clem" userId="0a10f3ab-73b0-428e-979f-24236781980c" providerId="ADAL" clId="{FBB44F28-0A56-4D2F-9168-447FB3F75961}" dt="2026-01-06T04:13:36.964" v="967" actId="20577"/>
          <ac:spMkLst>
            <pc:docMk/>
            <pc:sldMk cId="1299268149" sldId="345"/>
            <ac:spMk id="2" creationId="{00000000-0000-0000-0000-000000000000}"/>
          </ac:spMkLst>
        </pc:spChg>
        <pc:spChg chg="mod">
          <ac:chgData name="Cheryl Clem" userId="0a10f3ab-73b0-428e-979f-24236781980c" providerId="ADAL" clId="{FBB44F28-0A56-4D2F-9168-447FB3F75961}" dt="2026-01-06T04:13:11.292" v="961" actId="948"/>
          <ac:spMkLst>
            <pc:docMk/>
            <pc:sldMk cId="1299268149" sldId="345"/>
            <ac:spMk id="3" creationId="{00000000-0000-0000-0000-000000000000}"/>
          </ac:spMkLst>
        </pc:spChg>
      </pc:sldChg>
      <pc:sldChg chg="modSp mod">
        <pc:chgData name="Cheryl Clem" userId="0a10f3ab-73b0-428e-979f-24236781980c" providerId="ADAL" clId="{FBB44F28-0A56-4D2F-9168-447FB3F75961}" dt="2026-01-06T03:54:23.995" v="840" actId="20577"/>
        <pc:sldMkLst>
          <pc:docMk/>
          <pc:sldMk cId="1683138109" sldId="354"/>
        </pc:sldMkLst>
        <pc:spChg chg="mod">
          <ac:chgData name="Cheryl Clem" userId="0a10f3ab-73b0-428e-979f-24236781980c" providerId="ADAL" clId="{FBB44F28-0A56-4D2F-9168-447FB3F75961}" dt="2026-01-06T03:54:23.995" v="840" actId="20577"/>
          <ac:spMkLst>
            <pc:docMk/>
            <pc:sldMk cId="1683138109" sldId="354"/>
            <ac:spMk id="10" creationId="{00000000-0000-0000-0000-000000000000}"/>
          </ac:spMkLst>
        </pc:spChg>
      </pc:sldChg>
      <pc:sldChg chg="modSp mod">
        <pc:chgData name="Cheryl Clem" userId="0a10f3ab-73b0-428e-979f-24236781980c" providerId="ADAL" clId="{FBB44F28-0A56-4D2F-9168-447FB3F75961}" dt="2026-01-06T04:32:04.844" v="1119" actId="3626"/>
        <pc:sldMkLst>
          <pc:docMk/>
          <pc:sldMk cId="1213271157" sldId="360"/>
        </pc:sldMkLst>
        <pc:graphicFrameChg chg="mod modGraphic">
          <ac:chgData name="Cheryl Clem" userId="0a10f3ab-73b0-428e-979f-24236781980c" providerId="ADAL" clId="{FBB44F28-0A56-4D2F-9168-447FB3F75961}" dt="2026-01-06T04:32:04.844" v="1119" actId="3626"/>
          <ac:graphicFrameMkLst>
            <pc:docMk/>
            <pc:sldMk cId="1213271157" sldId="360"/>
            <ac:graphicFrameMk id="48" creationId="{07712BCB-6CAC-418D-2CC0-2E8B6810883D}"/>
          </ac:graphicFrameMkLst>
        </pc:graphicFrameChg>
      </pc:sldChg>
      <pc:sldChg chg="modSp mod">
        <pc:chgData name="Cheryl Clem" userId="0a10f3ab-73b0-428e-979f-24236781980c" providerId="ADAL" clId="{FBB44F28-0A56-4D2F-9168-447FB3F75961}" dt="2026-01-06T04:37:14.540" v="1121" actId="404"/>
        <pc:sldMkLst>
          <pc:docMk/>
          <pc:sldMk cId="1300664560" sldId="373"/>
        </pc:sldMkLst>
        <pc:graphicFrameChg chg="modGraphic">
          <ac:chgData name="Cheryl Clem" userId="0a10f3ab-73b0-428e-979f-24236781980c" providerId="ADAL" clId="{FBB44F28-0A56-4D2F-9168-447FB3F75961}" dt="2026-01-06T04:37:14.540" v="1121" actId="404"/>
          <ac:graphicFrameMkLst>
            <pc:docMk/>
            <pc:sldMk cId="1300664560" sldId="373"/>
            <ac:graphicFrameMk id="4" creationId="{CC097B65-AE7D-0BB7-2743-D4C4EE8E5900}"/>
          </ac:graphicFrameMkLst>
        </pc:graphicFrameChg>
      </pc:sldChg>
      <pc:sldChg chg="modSp mod">
        <pc:chgData name="Cheryl Clem" userId="0a10f3ab-73b0-428e-979f-24236781980c" providerId="ADAL" clId="{FBB44F28-0A56-4D2F-9168-447FB3F75961}" dt="2026-01-06T04:17:38.640" v="992" actId="3626"/>
        <pc:sldMkLst>
          <pc:docMk/>
          <pc:sldMk cId="280983253" sldId="376"/>
        </pc:sldMkLst>
        <pc:spChg chg="mod">
          <ac:chgData name="Cheryl Clem" userId="0a10f3ab-73b0-428e-979f-24236781980c" providerId="ADAL" clId="{FBB44F28-0A56-4D2F-9168-447FB3F75961}" dt="2026-01-06T04:17:38.640" v="992" actId="3626"/>
          <ac:spMkLst>
            <pc:docMk/>
            <pc:sldMk cId="280983253" sldId="376"/>
            <ac:spMk id="6" creationId="{45A829F6-8173-E301-1CB9-424328099326}"/>
          </ac:spMkLst>
        </pc:spChg>
      </pc:sldChg>
      <pc:sldChg chg="modSp mod">
        <pc:chgData name="Cheryl Clem" userId="0a10f3ab-73b0-428e-979f-24236781980c" providerId="ADAL" clId="{FBB44F28-0A56-4D2F-9168-447FB3F75961}" dt="2026-01-06T04:24:08.865" v="1071" actId="20577"/>
        <pc:sldMkLst>
          <pc:docMk/>
          <pc:sldMk cId="1564847026" sldId="377"/>
        </pc:sldMkLst>
        <pc:spChg chg="mod">
          <ac:chgData name="Cheryl Clem" userId="0a10f3ab-73b0-428e-979f-24236781980c" providerId="ADAL" clId="{FBB44F28-0A56-4D2F-9168-447FB3F75961}" dt="2026-01-06T04:24:08.865" v="1071" actId="20577"/>
          <ac:spMkLst>
            <pc:docMk/>
            <pc:sldMk cId="1564847026" sldId="377"/>
            <ac:spMk id="1062" creationId="{1E2800F8-FDE8-A9E6-963F-0F1728F92140}"/>
          </ac:spMkLst>
        </pc:spChg>
      </pc:sldChg>
      <pc:sldChg chg="modSp mod ord">
        <pc:chgData name="Cheryl Clem" userId="0a10f3ab-73b0-428e-979f-24236781980c" providerId="ADAL" clId="{FBB44F28-0A56-4D2F-9168-447FB3F75961}" dt="2026-01-06T04:40:24.678" v="1135"/>
        <pc:sldMkLst>
          <pc:docMk/>
          <pc:sldMk cId="540889822" sldId="597"/>
        </pc:sldMkLst>
        <pc:spChg chg="mod">
          <ac:chgData name="Cheryl Clem" userId="0a10f3ab-73b0-428e-979f-24236781980c" providerId="ADAL" clId="{FBB44F28-0A56-4D2F-9168-447FB3F75961}" dt="2026-01-06T03:11:09.706" v="690" actId="27636"/>
          <ac:spMkLst>
            <pc:docMk/>
            <pc:sldMk cId="540889822" sldId="597"/>
            <ac:spMk id="6" creationId="{00000000-0000-0000-0000-000000000000}"/>
          </ac:spMkLst>
        </pc:spChg>
      </pc:sldChg>
      <pc:sldChg chg="modSp mod">
        <pc:chgData name="Cheryl Clem" userId="0a10f3ab-73b0-428e-979f-24236781980c" providerId="ADAL" clId="{FBB44F28-0A56-4D2F-9168-447FB3F75961}" dt="2026-01-06T03:15:45.792" v="702" actId="20577"/>
        <pc:sldMkLst>
          <pc:docMk/>
          <pc:sldMk cId="1026490191" sldId="605"/>
        </pc:sldMkLst>
        <pc:spChg chg="mod">
          <ac:chgData name="Cheryl Clem" userId="0a10f3ab-73b0-428e-979f-24236781980c" providerId="ADAL" clId="{FBB44F28-0A56-4D2F-9168-447FB3F75961}" dt="2026-01-06T03:15:45.792" v="702" actId="20577"/>
          <ac:spMkLst>
            <pc:docMk/>
            <pc:sldMk cId="1026490191" sldId="605"/>
            <ac:spMk id="35" creationId="{CB0B96D7-1F5A-356A-108E-3E8CF2959386}"/>
          </ac:spMkLst>
        </pc:spChg>
      </pc:sldChg>
      <pc:sldChg chg="addSp delSp modSp mod">
        <pc:chgData name="Cheryl Clem" userId="0a10f3ab-73b0-428e-979f-24236781980c" providerId="ADAL" clId="{FBB44F28-0A56-4D2F-9168-447FB3F75961}" dt="2026-01-06T04:51:51.293" v="1197" actId="14826"/>
        <pc:sldMkLst>
          <pc:docMk/>
          <pc:sldMk cId="1010591592" sldId="606"/>
        </pc:sldMkLst>
        <pc:spChg chg="mod">
          <ac:chgData name="Cheryl Clem" userId="0a10f3ab-73b0-428e-979f-24236781980c" providerId="ADAL" clId="{FBB44F28-0A56-4D2F-9168-447FB3F75961}" dt="2026-01-06T03:05:08.076" v="252" actId="20577"/>
          <ac:spMkLst>
            <pc:docMk/>
            <pc:sldMk cId="1010591592" sldId="606"/>
            <ac:spMk id="2" creationId="{00000000-0000-0000-0000-000000000000}"/>
          </ac:spMkLst>
        </pc:spChg>
        <pc:spChg chg="add del mod">
          <ac:chgData name="Cheryl Clem" userId="0a10f3ab-73b0-428e-979f-24236781980c" providerId="ADAL" clId="{FBB44F28-0A56-4D2F-9168-447FB3F75961}" dt="2026-01-06T04:44:46.518" v="1166" actId="21"/>
          <ac:spMkLst>
            <pc:docMk/>
            <pc:sldMk cId="1010591592" sldId="606"/>
            <ac:spMk id="3" creationId="{A58EDEA9-93AA-E83C-00DF-34BB4B5A07C7}"/>
          </ac:spMkLst>
        </pc:spChg>
        <pc:spChg chg="del mod">
          <ac:chgData name="Cheryl Clem" userId="0a10f3ab-73b0-428e-979f-24236781980c" providerId="ADAL" clId="{FBB44F28-0A56-4D2F-9168-447FB3F75961}" dt="2026-01-06T04:38:44.417" v="1123" actId="478"/>
          <ac:spMkLst>
            <pc:docMk/>
            <pc:sldMk cId="1010591592" sldId="606"/>
            <ac:spMk id="5" creationId="{5E2F450D-0D21-00AC-13AA-547B8A03F90D}"/>
          </ac:spMkLst>
        </pc:spChg>
        <pc:spChg chg="del topLvl">
          <ac:chgData name="Cheryl Clem" userId="0a10f3ab-73b0-428e-979f-24236781980c" providerId="ADAL" clId="{FBB44F28-0A56-4D2F-9168-447FB3F75961}" dt="2026-01-06T04:38:47.096" v="1124" actId="478"/>
          <ac:spMkLst>
            <pc:docMk/>
            <pc:sldMk cId="1010591592" sldId="606"/>
            <ac:spMk id="6" creationId="{5EC485A3-6645-FAEF-C35A-349D854D3821}"/>
          </ac:spMkLst>
        </pc:spChg>
        <pc:spChg chg="del mod topLvl">
          <ac:chgData name="Cheryl Clem" userId="0a10f3ab-73b0-428e-979f-24236781980c" providerId="ADAL" clId="{FBB44F28-0A56-4D2F-9168-447FB3F75961}" dt="2026-01-06T04:47:46.047" v="1176" actId="478"/>
          <ac:spMkLst>
            <pc:docMk/>
            <pc:sldMk cId="1010591592" sldId="606"/>
            <ac:spMk id="8" creationId="{C0C3DBBA-3216-8212-84CF-4BC9B4A6A4A2}"/>
          </ac:spMkLst>
        </pc:spChg>
        <pc:spChg chg="add del">
          <ac:chgData name="Cheryl Clem" userId="0a10f3ab-73b0-428e-979f-24236781980c" providerId="ADAL" clId="{FBB44F28-0A56-4D2F-9168-447FB3F75961}" dt="2026-01-06T03:08:43.153" v="664" actId="478"/>
          <ac:spMkLst>
            <pc:docMk/>
            <pc:sldMk cId="1010591592" sldId="606"/>
            <ac:spMk id="10" creationId="{399A9549-3095-E726-2CF4-8E42AA340294}"/>
          </ac:spMkLst>
        </pc:spChg>
        <pc:spChg chg="add del mod">
          <ac:chgData name="Cheryl Clem" userId="0a10f3ab-73b0-428e-979f-24236781980c" providerId="ADAL" clId="{FBB44F28-0A56-4D2F-9168-447FB3F75961}" dt="2026-01-06T03:09:09.573" v="670" actId="478"/>
          <ac:spMkLst>
            <pc:docMk/>
            <pc:sldMk cId="1010591592" sldId="606"/>
            <ac:spMk id="11" creationId="{67477002-882A-BD6B-09E5-210F56331758}"/>
          </ac:spMkLst>
        </pc:spChg>
        <pc:spChg chg="add del mod">
          <ac:chgData name="Cheryl Clem" userId="0a10f3ab-73b0-428e-979f-24236781980c" providerId="ADAL" clId="{FBB44F28-0A56-4D2F-9168-447FB3F75961}" dt="2026-01-06T03:10:36.934" v="684" actId="478"/>
          <ac:spMkLst>
            <pc:docMk/>
            <pc:sldMk cId="1010591592" sldId="606"/>
            <ac:spMk id="12" creationId="{1311F1D8-E199-CB2F-94CF-4906B76A12F5}"/>
          </ac:spMkLst>
        </pc:spChg>
        <pc:spChg chg="add del mod">
          <ac:chgData name="Cheryl Clem" userId="0a10f3ab-73b0-428e-979f-24236781980c" providerId="ADAL" clId="{FBB44F28-0A56-4D2F-9168-447FB3F75961}" dt="2026-01-06T03:10:39.008" v="685" actId="478"/>
          <ac:spMkLst>
            <pc:docMk/>
            <pc:sldMk cId="1010591592" sldId="606"/>
            <ac:spMk id="13" creationId="{4A1F4EA2-3A56-E118-7CFF-97F87B003FAF}"/>
          </ac:spMkLst>
        </pc:spChg>
        <pc:spChg chg="del mod">
          <ac:chgData name="Cheryl Clem" userId="0a10f3ab-73b0-428e-979f-24236781980c" providerId="ADAL" clId="{FBB44F28-0A56-4D2F-9168-447FB3F75961}" dt="2026-01-06T04:39:00.182" v="1127" actId="478"/>
          <ac:spMkLst>
            <pc:docMk/>
            <pc:sldMk cId="1010591592" sldId="606"/>
            <ac:spMk id="15" creationId="{FA6A995B-E0F0-D3A2-F250-F1336F47569E}"/>
          </ac:spMkLst>
        </pc:spChg>
        <pc:spChg chg="del mod topLvl">
          <ac:chgData name="Cheryl Clem" userId="0a10f3ab-73b0-428e-979f-24236781980c" providerId="ADAL" clId="{FBB44F28-0A56-4D2F-9168-447FB3F75961}" dt="2026-01-06T04:39:06.595" v="1128" actId="478"/>
          <ac:spMkLst>
            <pc:docMk/>
            <pc:sldMk cId="1010591592" sldId="606"/>
            <ac:spMk id="16" creationId="{C44BCAF9-001E-16F1-FADD-0585924FB2C6}"/>
          </ac:spMkLst>
        </pc:spChg>
        <pc:spChg chg="add del mod topLvl">
          <ac:chgData name="Cheryl Clem" userId="0a10f3ab-73b0-428e-979f-24236781980c" providerId="ADAL" clId="{FBB44F28-0A56-4D2F-9168-447FB3F75961}" dt="2026-01-06T04:50:15.117" v="1191" actId="478"/>
          <ac:spMkLst>
            <pc:docMk/>
            <pc:sldMk cId="1010591592" sldId="606"/>
            <ac:spMk id="17" creationId="{F4CB4BC6-F548-498D-4586-F3AE7C0404AF}"/>
          </ac:spMkLst>
        </pc:spChg>
        <pc:spChg chg="mod topLvl">
          <ac:chgData name="Cheryl Clem" userId="0a10f3ab-73b0-428e-979f-24236781980c" providerId="ADAL" clId="{FBB44F28-0A56-4D2F-9168-447FB3F75961}" dt="2026-01-06T04:48:45.431" v="1186" actId="164"/>
          <ac:spMkLst>
            <pc:docMk/>
            <pc:sldMk cId="1010591592" sldId="606"/>
            <ac:spMk id="20" creationId="{BDF515E2-0EAF-9D90-0938-6BE48AF2526F}"/>
          </ac:spMkLst>
        </pc:spChg>
        <pc:spChg chg="mod topLvl">
          <ac:chgData name="Cheryl Clem" userId="0a10f3ab-73b0-428e-979f-24236781980c" providerId="ADAL" clId="{FBB44F28-0A56-4D2F-9168-447FB3F75961}" dt="2026-01-06T04:51:51.293" v="1197" actId="14826"/>
          <ac:spMkLst>
            <pc:docMk/>
            <pc:sldMk cId="1010591592" sldId="606"/>
            <ac:spMk id="21" creationId="{BF5C7013-AC88-B826-B9FA-F2D81349F11C}"/>
          </ac:spMkLst>
        </pc:spChg>
        <pc:spChg chg="mod topLvl">
          <ac:chgData name="Cheryl Clem" userId="0a10f3ab-73b0-428e-979f-24236781980c" providerId="ADAL" clId="{FBB44F28-0A56-4D2F-9168-447FB3F75961}" dt="2026-01-06T04:48:45.431" v="1186" actId="164"/>
          <ac:spMkLst>
            <pc:docMk/>
            <pc:sldMk cId="1010591592" sldId="606"/>
            <ac:spMk id="22" creationId="{EA918622-5989-A926-7F36-C796CC8A3C6B}"/>
          </ac:spMkLst>
        </pc:spChg>
        <pc:spChg chg="mod topLvl">
          <ac:chgData name="Cheryl Clem" userId="0a10f3ab-73b0-428e-979f-24236781980c" providerId="ADAL" clId="{FBB44F28-0A56-4D2F-9168-447FB3F75961}" dt="2026-01-06T04:50:54.752" v="1195" actId="164"/>
          <ac:spMkLst>
            <pc:docMk/>
            <pc:sldMk cId="1010591592" sldId="606"/>
            <ac:spMk id="25" creationId="{05F724B1-CB3B-6C24-0A8A-FEDA7ACCB17F}"/>
          </ac:spMkLst>
        </pc:spChg>
        <pc:spChg chg="mod topLvl">
          <ac:chgData name="Cheryl Clem" userId="0a10f3ab-73b0-428e-979f-24236781980c" providerId="ADAL" clId="{FBB44F28-0A56-4D2F-9168-447FB3F75961}" dt="2026-01-06T04:51:24.243" v="1196" actId="14826"/>
          <ac:spMkLst>
            <pc:docMk/>
            <pc:sldMk cId="1010591592" sldId="606"/>
            <ac:spMk id="26" creationId="{4F653041-BFC9-8F9C-6ECA-B03E775973BF}"/>
          </ac:spMkLst>
        </pc:spChg>
        <pc:spChg chg="mod topLvl">
          <ac:chgData name="Cheryl Clem" userId="0a10f3ab-73b0-428e-979f-24236781980c" providerId="ADAL" clId="{FBB44F28-0A56-4D2F-9168-447FB3F75961}" dt="2026-01-06T04:50:54.752" v="1195" actId="164"/>
          <ac:spMkLst>
            <pc:docMk/>
            <pc:sldMk cId="1010591592" sldId="606"/>
            <ac:spMk id="27" creationId="{33BBDC14-E5B6-E535-9D75-E0C0A0CF4FDA}"/>
          </ac:spMkLst>
        </pc:spChg>
        <pc:spChg chg="del topLvl">
          <ac:chgData name="Cheryl Clem" userId="0a10f3ab-73b0-428e-979f-24236781980c" providerId="ADAL" clId="{FBB44F28-0A56-4D2F-9168-447FB3F75961}" dt="2026-01-06T03:09:32.099" v="674" actId="478"/>
          <ac:spMkLst>
            <pc:docMk/>
            <pc:sldMk cId="1010591592" sldId="606"/>
            <ac:spMk id="32" creationId="{96FFCCDC-8998-4196-7E03-A046F6F9D93B}"/>
          </ac:spMkLst>
        </pc:spChg>
        <pc:spChg chg="del">
          <ac:chgData name="Cheryl Clem" userId="0a10f3ab-73b0-428e-979f-24236781980c" providerId="ADAL" clId="{FBB44F28-0A56-4D2F-9168-447FB3F75961}" dt="2026-01-06T03:09:27.953" v="673" actId="478"/>
          <ac:spMkLst>
            <pc:docMk/>
            <pc:sldMk cId="1010591592" sldId="606"/>
            <ac:spMk id="34" creationId="{49417176-4270-F0DD-9352-6D0A006925CA}"/>
          </ac:spMkLst>
        </pc:spChg>
        <pc:spChg chg="add del mod">
          <ac:chgData name="Cheryl Clem" userId="0a10f3ab-73b0-428e-979f-24236781980c" providerId="ADAL" clId="{FBB44F28-0A56-4D2F-9168-447FB3F75961}" dt="2026-01-06T04:44:43.142" v="1158" actId="21"/>
          <ac:spMkLst>
            <pc:docMk/>
            <pc:sldMk cId="1010591592" sldId="606"/>
            <ac:spMk id="35" creationId="{CB0B96D7-1F5A-356A-108E-3E8CF2959386}"/>
          </ac:spMkLst>
        </pc:spChg>
        <pc:spChg chg="del mod topLvl">
          <ac:chgData name="Cheryl Clem" userId="0a10f3ab-73b0-428e-979f-24236781980c" providerId="ADAL" clId="{FBB44F28-0A56-4D2F-9168-447FB3F75961}" dt="2026-01-06T03:10:34.951" v="683" actId="478"/>
          <ac:spMkLst>
            <pc:docMk/>
            <pc:sldMk cId="1010591592" sldId="606"/>
            <ac:spMk id="36" creationId="{2DD07D2B-90E5-C721-CE81-C09919F5A671}"/>
          </ac:spMkLst>
        </pc:spChg>
        <pc:grpChg chg="del mod">
          <ac:chgData name="Cheryl Clem" userId="0a10f3ab-73b0-428e-979f-24236781980c" providerId="ADAL" clId="{FBB44F28-0A56-4D2F-9168-447FB3F75961}" dt="2026-01-06T04:38:47.096" v="1124" actId="478"/>
          <ac:grpSpMkLst>
            <pc:docMk/>
            <pc:sldMk cId="1010591592" sldId="606"/>
            <ac:grpSpMk id="4" creationId="{307BD630-4C9D-5202-7A73-5B5CB696A68E}"/>
          </ac:grpSpMkLst>
        </pc:grpChg>
        <pc:grpChg chg="del">
          <ac:chgData name="Cheryl Clem" userId="0a10f3ab-73b0-428e-979f-24236781980c" providerId="ADAL" clId="{FBB44F28-0A56-4D2F-9168-447FB3F75961}" dt="2026-01-06T03:09:32.099" v="674" actId="478"/>
          <ac:grpSpMkLst>
            <pc:docMk/>
            <pc:sldMk cId="1010591592" sldId="606"/>
            <ac:grpSpMk id="9" creationId="{45047510-3516-4914-10D3-911406B8967E}"/>
          </ac:grpSpMkLst>
        </pc:grpChg>
        <pc:grpChg chg="add del mod">
          <ac:chgData name="Cheryl Clem" userId="0a10f3ab-73b0-428e-979f-24236781980c" providerId="ADAL" clId="{FBB44F28-0A56-4D2F-9168-447FB3F75961}" dt="2026-01-06T04:39:06.595" v="1128" actId="478"/>
          <ac:grpSpMkLst>
            <pc:docMk/>
            <pc:sldMk cId="1010591592" sldId="606"/>
            <ac:grpSpMk id="14" creationId="{83B84EA8-A7A5-CE3E-C74D-8E0A2D8ECF82}"/>
          </ac:grpSpMkLst>
        </pc:grpChg>
        <pc:grpChg chg="add del mod">
          <ac:chgData name="Cheryl Clem" userId="0a10f3ab-73b0-428e-979f-24236781980c" providerId="ADAL" clId="{FBB44F28-0A56-4D2F-9168-447FB3F75961}" dt="2026-01-06T04:48:09.650" v="1180" actId="165"/>
          <ac:grpSpMkLst>
            <pc:docMk/>
            <pc:sldMk cId="1010591592" sldId="606"/>
            <ac:grpSpMk id="19" creationId="{E4628D35-8F69-0340-BC20-78FCC9E91C09}"/>
          </ac:grpSpMkLst>
        </pc:grpChg>
        <pc:grpChg chg="add mod">
          <ac:chgData name="Cheryl Clem" userId="0a10f3ab-73b0-428e-979f-24236781980c" providerId="ADAL" clId="{FBB44F28-0A56-4D2F-9168-447FB3F75961}" dt="2026-01-06T04:48:45.431" v="1186" actId="164"/>
          <ac:grpSpMkLst>
            <pc:docMk/>
            <pc:sldMk cId="1010591592" sldId="606"/>
            <ac:grpSpMk id="23" creationId="{CB2E145B-3110-F6F9-2598-3F036A3893C4}"/>
          </ac:grpSpMkLst>
        </pc:grpChg>
        <pc:grpChg chg="add del mod">
          <ac:chgData name="Cheryl Clem" userId="0a10f3ab-73b0-428e-979f-24236781980c" providerId="ADAL" clId="{FBB44F28-0A56-4D2F-9168-447FB3F75961}" dt="2026-01-06T04:50:31.731" v="1193" actId="165"/>
          <ac:grpSpMkLst>
            <pc:docMk/>
            <pc:sldMk cId="1010591592" sldId="606"/>
            <ac:grpSpMk id="24" creationId="{A3895EA1-C9C1-8C6A-7D66-E878EDFF09DD}"/>
          </ac:grpSpMkLst>
        </pc:grpChg>
        <pc:grpChg chg="add mod">
          <ac:chgData name="Cheryl Clem" userId="0a10f3ab-73b0-428e-979f-24236781980c" providerId="ADAL" clId="{FBB44F28-0A56-4D2F-9168-447FB3F75961}" dt="2026-01-06T04:50:54.752" v="1195" actId="164"/>
          <ac:grpSpMkLst>
            <pc:docMk/>
            <pc:sldMk cId="1010591592" sldId="606"/>
            <ac:grpSpMk id="28" creationId="{AEE2C939-F08B-3B8D-302A-F2521EDF7236}"/>
          </ac:grpSpMkLst>
        </pc:grpChg>
        <pc:grpChg chg="del">
          <ac:chgData name="Cheryl Clem" userId="0a10f3ab-73b0-428e-979f-24236781980c" providerId="ADAL" clId="{FBB44F28-0A56-4D2F-9168-447FB3F75961}" dt="2026-01-06T03:08:47.518" v="665" actId="478"/>
          <ac:grpSpMkLst>
            <pc:docMk/>
            <pc:sldMk cId="1010591592" sldId="606"/>
            <ac:grpSpMk id="37" creationId="{71ABA6BE-8EE0-4EC1-270E-813805AE03DD}"/>
          </ac:grpSpMkLst>
        </pc:grpChg>
        <pc:grpChg chg="del">
          <ac:chgData name="Cheryl Clem" userId="0a10f3ab-73b0-428e-979f-24236781980c" providerId="ADAL" clId="{FBB44F28-0A56-4D2F-9168-447FB3F75961}" dt="2026-01-06T03:08:49.983" v="666" actId="478"/>
          <ac:grpSpMkLst>
            <pc:docMk/>
            <pc:sldMk cId="1010591592" sldId="606"/>
            <ac:grpSpMk id="41" creationId="{048041A3-DB41-5C67-50A5-D45AB69C7180}"/>
          </ac:grpSpMkLst>
        </pc:grpChg>
        <pc:graphicFrameChg chg="add mod">
          <ac:chgData name="Cheryl Clem" userId="0a10f3ab-73b0-428e-979f-24236781980c" providerId="ADAL" clId="{FBB44F28-0A56-4D2F-9168-447FB3F75961}" dt="2026-01-06T04:45:32.073" v="1172" actId="12084"/>
          <ac:graphicFrameMkLst>
            <pc:docMk/>
            <pc:sldMk cId="1010591592" sldId="606"/>
            <ac:graphicFrameMk id="18" creationId="{11CD64A2-4E48-91D1-8746-35DCBDF0F38E}"/>
          </ac:graphicFrameMkLst>
        </pc:graphicFrameChg>
      </pc:sldChg>
      <pc:sldChg chg="modSp">
        <pc:chgData name="Cheryl Clem" userId="0a10f3ab-73b0-428e-979f-24236781980c" providerId="ADAL" clId="{FBB44F28-0A56-4D2F-9168-447FB3F75961}" dt="2026-01-06T03:42:25.852" v="771" actId="20577"/>
        <pc:sldMkLst>
          <pc:docMk/>
          <pc:sldMk cId="2406670470" sldId="608"/>
        </pc:sldMkLst>
        <pc:graphicFrameChg chg="mod">
          <ac:chgData name="Cheryl Clem" userId="0a10f3ab-73b0-428e-979f-24236781980c" providerId="ADAL" clId="{FBB44F28-0A56-4D2F-9168-447FB3F75961}" dt="2026-01-06T03:42:25.852" v="771" actId="20577"/>
          <ac:graphicFrameMkLst>
            <pc:docMk/>
            <pc:sldMk cId="2406670470" sldId="608"/>
            <ac:graphicFrameMk id="40" creationId="{71856DBD-FA59-418F-C0C1-3ADD2B436BA6}"/>
          </ac:graphicFrameMkLst>
        </pc:graphicFrameChg>
      </pc:sldChg>
      <pc:sldChg chg="modSp mod">
        <pc:chgData name="Cheryl Clem" userId="0a10f3ab-73b0-428e-979f-24236781980c" providerId="ADAL" clId="{FBB44F28-0A56-4D2F-9168-447FB3F75961}" dt="2026-01-06T04:11:42.625" v="921" actId="20577"/>
        <pc:sldMkLst>
          <pc:docMk/>
          <pc:sldMk cId="3466519000" sldId="609"/>
        </pc:sldMkLst>
        <pc:graphicFrameChg chg="mod">
          <ac:chgData name="Cheryl Clem" userId="0a10f3ab-73b0-428e-979f-24236781980c" providerId="ADAL" clId="{FBB44F28-0A56-4D2F-9168-447FB3F75961}" dt="2026-01-06T04:11:42.625" v="921" actId="20577"/>
          <ac:graphicFrameMkLst>
            <pc:docMk/>
            <pc:sldMk cId="3466519000" sldId="609"/>
            <ac:graphicFrameMk id="17" creationId="{33B562CC-1B05-5347-1BEE-784C0EA44524}"/>
          </ac:graphicFrameMkLst>
        </pc:graphicFrameChg>
      </pc:sldChg>
      <pc:sldChg chg="modSp mod">
        <pc:chgData name="Cheryl Clem" userId="0a10f3ab-73b0-428e-979f-24236781980c" providerId="ADAL" clId="{FBB44F28-0A56-4D2F-9168-447FB3F75961}" dt="2026-01-06T04:22:18.705" v="1045" actId="20577"/>
        <pc:sldMkLst>
          <pc:docMk/>
          <pc:sldMk cId="4245310638" sldId="612"/>
        </pc:sldMkLst>
        <pc:spChg chg="mod">
          <ac:chgData name="Cheryl Clem" userId="0a10f3ab-73b0-428e-979f-24236781980c" providerId="ADAL" clId="{FBB44F28-0A56-4D2F-9168-447FB3F75961}" dt="2026-01-06T04:22:18.705" v="1045" actId="20577"/>
          <ac:spMkLst>
            <pc:docMk/>
            <pc:sldMk cId="4245310638" sldId="612"/>
            <ac:spMk id="8" creationId="{E327218D-B401-97CC-81F6-4BE6C467E066}"/>
          </ac:spMkLst>
        </pc:spChg>
      </pc:sldChg>
      <pc:sldChg chg="modSp">
        <pc:chgData name="Cheryl Clem" userId="0a10f3ab-73b0-428e-979f-24236781980c" providerId="ADAL" clId="{FBB44F28-0A56-4D2F-9168-447FB3F75961}" dt="2026-01-06T04:30:44.075" v="1108" actId="20577"/>
        <pc:sldMkLst>
          <pc:docMk/>
          <pc:sldMk cId="3169967722" sldId="615"/>
        </pc:sldMkLst>
        <pc:graphicFrameChg chg="mod">
          <ac:chgData name="Cheryl Clem" userId="0a10f3ab-73b0-428e-979f-24236781980c" providerId="ADAL" clId="{FBB44F28-0A56-4D2F-9168-447FB3F75961}" dt="2026-01-06T04:30:44.075" v="1108" actId="20577"/>
          <ac:graphicFrameMkLst>
            <pc:docMk/>
            <pc:sldMk cId="3169967722" sldId="615"/>
            <ac:graphicFrameMk id="8" creationId="{43CE13C4-8468-4F59-D6E2-388BE13F89EC}"/>
          </ac:graphicFrameMkLst>
        </pc:graphicFrameChg>
      </pc:sldChg>
      <pc:sldChg chg="modSp add mod">
        <pc:chgData name="Cheryl Clem" userId="0a10f3ab-73b0-428e-979f-24236781980c" providerId="ADAL" clId="{FBB44F28-0A56-4D2F-9168-447FB3F75961}" dt="2026-01-06T03:15:38.453" v="696" actId="20577"/>
        <pc:sldMkLst>
          <pc:docMk/>
          <pc:sldMk cId="1381407457" sldId="617"/>
        </pc:sldMkLst>
        <pc:spChg chg="mod">
          <ac:chgData name="Cheryl Clem" userId="0a10f3ab-73b0-428e-979f-24236781980c" providerId="ADAL" clId="{FBB44F28-0A56-4D2F-9168-447FB3F75961}" dt="2026-01-06T03:15:38.453" v="696" actId="20577"/>
          <ac:spMkLst>
            <pc:docMk/>
            <pc:sldMk cId="1381407457" sldId="617"/>
            <ac:spMk id="35" creationId="{CB0B96D7-1F5A-356A-108E-3E8CF2959386}"/>
          </ac:spMkLst>
        </pc:spChg>
      </pc:sldChg>
    </pc:docChg>
  </pc:docChgLst>
</pc:chgInfo>
</file>

<file path=ppt/diagrams/_rels/data1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hyperlink" Target="mailto:hr.benefits@sonomacounty.gov?subject=New%20Hire%20Enrollment" TargetMode="External"/><Relationship Id="rId1" Type="http://schemas.openxmlformats.org/officeDocument/2006/relationships/hyperlink" Target="https://sonomacounty.gov/benefits/benefits-enrollment-eform" TargetMode="Externa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sv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6.png"/><Relationship Id="rId5" Type="http://schemas.openxmlformats.org/officeDocument/2006/relationships/hyperlink" Target="https://sonomacounty.gov/benefits/benefits-enrollment-eform" TargetMode="External"/><Relationship Id="rId10" Type="http://schemas.openxmlformats.org/officeDocument/2006/relationships/hyperlink" Target="mailto:hr.benefits@sonomacounty.gov?subject=New%20Hire%20Enrollment" TargetMode="External"/><Relationship Id="rId4" Type="http://schemas.openxmlformats.org/officeDocument/2006/relationships/image" Target="../media/image95.svg"/><Relationship Id="rId9" Type="http://schemas.openxmlformats.org/officeDocument/2006/relationships/image" Target="../media/image9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2FC4F-D4B8-44A2-BBC3-91E2DC51EB09}"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BF69A5A-4241-4262-8605-6A121062F3E7}">
      <dgm:prSet/>
      <dgm:spPr>
        <a:solidFill>
          <a:schemeClr val="accent1">
            <a:lumMod val="75000"/>
          </a:schemeClr>
        </a:solidFill>
      </dgm:spPr>
      <dgm:t>
        <a:bodyPr/>
        <a:lstStyle/>
        <a:p>
          <a:r>
            <a:rPr lang="en-US" b="1" dirty="0"/>
            <a:t>Premium</a:t>
          </a:r>
          <a:endParaRPr lang="en-US" dirty="0"/>
        </a:p>
      </dgm:t>
    </dgm:pt>
    <dgm:pt modelId="{B7962437-39CC-4EF8-B13D-4880166A460A}" type="parTrans" cxnId="{45423F10-5608-4BFD-B1A3-040E41D7D14A}">
      <dgm:prSet/>
      <dgm:spPr/>
      <dgm:t>
        <a:bodyPr/>
        <a:lstStyle/>
        <a:p>
          <a:endParaRPr lang="en-US"/>
        </a:p>
      </dgm:t>
    </dgm:pt>
    <dgm:pt modelId="{77BD8D21-9FCD-4F77-A7B9-DE10CE0B3126}" type="sibTrans" cxnId="{45423F10-5608-4BFD-B1A3-040E41D7D14A}">
      <dgm:prSet/>
      <dgm:spPr/>
      <dgm:t>
        <a:bodyPr/>
        <a:lstStyle/>
        <a:p>
          <a:endParaRPr lang="en-US"/>
        </a:p>
      </dgm:t>
    </dgm:pt>
    <dgm:pt modelId="{A0D700EC-ED2F-4A60-962C-96464282CA3D}">
      <dgm:prSet/>
      <dgm:spPr>
        <a:solidFill>
          <a:srgbClr val="2F5597">
            <a:alpha val="20000"/>
          </a:srgbClr>
        </a:solidFill>
      </dgm:spPr>
      <dgm:t>
        <a:bodyPr/>
        <a:lstStyle/>
        <a:p>
          <a:pPr>
            <a:buNone/>
          </a:pPr>
          <a:r>
            <a:rPr lang="en-US" b="1" dirty="0"/>
            <a:t>The full cost of benefits coverage for a</a:t>
          </a:r>
        </a:p>
      </dgm:t>
    </dgm:pt>
    <dgm:pt modelId="{96065440-AAA9-4F6B-AF85-BDFC8F758E5B}" type="parTrans" cxnId="{DE2FEA17-1C80-47C9-82AB-3A59492DE31A}">
      <dgm:prSet/>
      <dgm:spPr/>
      <dgm:t>
        <a:bodyPr/>
        <a:lstStyle/>
        <a:p>
          <a:endParaRPr lang="en-US"/>
        </a:p>
      </dgm:t>
    </dgm:pt>
    <dgm:pt modelId="{5DC076DF-37E8-4ECF-A295-3DEDD338CD74}" type="sibTrans" cxnId="{DE2FEA17-1C80-47C9-82AB-3A59492DE31A}">
      <dgm:prSet/>
      <dgm:spPr/>
      <dgm:t>
        <a:bodyPr/>
        <a:lstStyle/>
        <a:p>
          <a:endParaRPr lang="en-US"/>
        </a:p>
      </dgm:t>
    </dgm:pt>
    <dgm:pt modelId="{417E03EE-1B3A-4827-87A4-87EB723A1580}">
      <dgm:prSet/>
      <dgm:spPr>
        <a:solidFill>
          <a:srgbClr val="4472C4"/>
        </a:solidFill>
      </dgm:spPr>
      <dgm:t>
        <a:bodyPr/>
        <a:lstStyle/>
        <a:p>
          <a:r>
            <a:rPr lang="en-US" b="1" dirty="0"/>
            <a:t>Pay Period</a:t>
          </a:r>
          <a:endParaRPr lang="en-US" dirty="0"/>
        </a:p>
      </dgm:t>
    </dgm:pt>
    <dgm:pt modelId="{7C137DEE-4355-4BA2-BC78-E5898C41B79D}" type="parTrans" cxnId="{054A79C0-166F-4E48-81A1-5F8C3A30C51A}">
      <dgm:prSet/>
      <dgm:spPr/>
      <dgm:t>
        <a:bodyPr/>
        <a:lstStyle/>
        <a:p>
          <a:endParaRPr lang="en-US"/>
        </a:p>
      </dgm:t>
    </dgm:pt>
    <dgm:pt modelId="{54BCC59C-5622-4D19-9587-3096006DF833}" type="sibTrans" cxnId="{054A79C0-166F-4E48-81A1-5F8C3A30C51A}">
      <dgm:prSet/>
      <dgm:spPr/>
      <dgm:t>
        <a:bodyPr/>
        <a:lstStyle/>
        <a:p>
          <a:endParaRPr lang="en-US"/>
        </a:p>
      </dgm:t>
    </dgm:pt>
    <dgm:pt modelId="{422915B5-74AA-496E-91FD-B61810D1F871}">
      <dgm:prSet custT="1"/>
      <dgm:spPr>
        <a:solidFill>
          <a:srgbClr val="4472C4">
            <a:alpha val="20000"/>
          </a:srgbClr>
        </a:solidFill>
      </dgm:spPr>
      <dgm:t>
        <a:bodyPr/>
        <a:lstStyle/>
        <a:p>
          <a:pPr marL="0" indent="0">
            <a:buNone/>
          </a:pPr>
          <a:r>
            <a:rPr lang="en-US" sz="1900" b="1" dirty="0"/>
            <a:t>The County of Sonoma pays employees on a bi-weekly basis (every two weeks).</a:t>
          </a:r>
        </a:p>
      </dgm:t>
    </dgm:pt>
    <dgm:pt modelId="{F0ED29E5-791D-4DC2-A6D0-F44777ACE672}" type="parTrans" cxnId="{16C31DBD-39A7-4E29-AD1D-E7536B8E552B}">
      <dgm:prSet/>
      <dgm:spPr/>
      <dgm:t>
        <a:bodyPr/>
        <a:lstStyle/>
        <a:p>
          <a:endParaRPr lang="en-US"/>
        </a:p>
      </dgm:t>
    </dgm:pt>
    <dgm:pt modelId="{B86F7808-8B33-45ED-8577-966975AC4F5E}" type="sibTrans" cxnId="{16C31DBD-39A7-4E29-AD1D-E7536B8E552B}">
      <dgm:prSet/>
      <dgm:spPr/>
      <dgm:t>
        <a:bodyPr/>
        <a:lstStyle/>
        <a:p>
          <a:endParaRPr lang="en-US"/>
        </a:p>
      </dgm:t>
    </dgm:pt>
    <dgm:pt modelId="{9BB2DCAE-695D-4A6B-84EE-0ACE0E94771F}">
      <dgm:prSet/>
      <dgm:spPr>
        <a:solidFill>
          <a:schemeClr val="accent6">
            <a:lumMod val="75000"/>
          </a:schemeClr>
        </a:solidFill>
      </dgm:spPr>
      <dgm:t>
        <a:bodyPr/>
        <a:lstStyle/>
        <a:p>
          <a:r>
            <a:rPr lang="en-US" b="1" dirty="0"/>
            <a:t>Employee Contribution</a:t>
          </a:r>
          <a:endParaRPr lang="en-US" dirty="0"/>
        </a:p>
      </dgm:t>
    </dgm:pt>
    <dgm:pt modelId="{CA9F4816-3591-46D0-8039-9A8488480055}" type="parTrans" cxnId="{9F320D36-952A-4C3A-82E5-5FC5CDFE951B}">
      <dgm:prSet/>
      <dgm:spPr/>
      <dgm:t>
        <a:bodyPr/>
        <a:lstStyle/>
        <a:p>
          <a:endParaRPr lang="en-US"/>
        </a:p>
      </dgm:t>
    </dgm:pt>
    <dgm:pt modelId="{805C350D-E2AB-45F3-A27B-AC279CA64C40}" type="sibTrans" cxnId="{9F320D36-952A-4C3A-82E5-5FC5CDFE951B}">
      <dgm:prSet/>
      <dgm:spPr/>
      <dgm:t>
        <a:bodyPr/>
        <a:lstStyle/>
        <a:p>
          <a:endParaRPr lang="en-US"/>
        </a:p>
      </dgm:t>
    </dgm:pt>
    <dgm:pt modelId="{98AED592-63A7-4646-8F9D-A800AC5F5C80}">
      <dgm:prSet custT="1"/>
      <dgm:spPr>
        <a:solidFill>
          <a:srgbClr val="548235">
            <a:alpha val="20000"/>
          </a:srgbClr>
        </a:solidFill>
      </dgm:spPr>
      <dgm:t>
        <a:bodyPr/>
        <a:lstStyle/>
        <a:p>
          <a:pPr>
            <a:buNone/>
          </a:pPr>
          <a:r>
            <a:rPr lang="en-US" sz="1900" b="1" dirty="0"/>
            <a:t>A portion of the premium deducted</a:t>
          </a:r>
        </a:p>
      </dgm:t>
    </dgm:pt>
    <dgm:pt modelId="{2F2C58DB-0868-4CF3-A893-32607D4DECA4}" type="parTrans" cxnId="{6C3C5221-D27D-4F0B-B168-D0624586195C}">
      <dgm:prSet/>
      <dgm:spPr/>
      <dgm:t>
        <a:bodyPr/>
        <a:lstStyle/>
        <a:p>
          <a:endParaRPr lang="en-US"/>
        </a:p>
      </dgm:t>
    </dgm:pt>
    <dgm:pt modelId="{3F882A6F-604B-480C-87B4-0A046FC5DF01}" type="sibTrans" cxnId="{6C3C5221-D27D-4F0B-B168-D0624586195C}">
      <dgm:prSet/>
      <dgm:spPr/>
      <dgm:t>
        <a:bodyPr/>
        <a:lstStyle/>
        <a:p>
          <a:endParaRPr lang="en-US"/>
        </a:p>
      </dgm:t>
    </dgm:pt>
    <dgm:pt modelId="{FEACD667-C92C-4B5C-81F6-6EC04D040138}">
      <dgm:prSet/>
      <dgm:spPr>
        <a:solidFill>
          <a:srgbClr val="6A9676"/>
        </a:solidFill>
      </dgm:spPr>
      <dgm:t>
        <a:bodyPr/>
        <a:lstStyle/>
        <a:p>
          <a:r>
            <a:rPr lang="en-US" b="1" dirty="0"/>
            <a:t>County Contribution</a:t>
          </a:r>
          <a:endParaRPr lang="en-US" dirty="0"/>
        </a:p>
      </dgm:t>
    </dgm:pt>
    <dgm:pt modelId="{9EB990A5-AA86-4624-BBA2-D91FDBBC9132}" type="parTrans" cxnId="{F8728F60-95FE-46D8-A263-593A7F4E42E2}">
      <dgm:prSet/>
      <dgm:spPr/>
      <dgm:t>
        <a:bodyPr/>
        <a:lstStyle/>
        <a:p>
          <a:endParaRPr lang="en-US"/>
        </a:p>
      </dgm:t>
    </dgm:pt>
    <dgm:pt modelId="{F397860F-C96C-46EB-B4F1-09CC187E25FB}" type="sibTrans" cxnId="{F8728F60-95FE-46D8-A263-593A7F4E42E2}">
      <dgm:prSet/>
      <dgm:spPr/>
      <dgm:t>
        <a:bodyPr/>
        <a:lstStyle/>
        <a:p>
          <a:endParaRPr lang="en-US"/>
        </a:p>
      </dgm:t>
    </dgm:pt>
    <dgm:pt modelId="{73B8E442-F773-4550-943A-717827633C74}">
      <dgm:prSet custT="1"/>
      <dgm:spPr>
        <a:solidFill>
          <a:srgbClr val="6A9676">
            <a:alpha val="20000"/>
          </a:srgbClr>
        </a:solidFill>
      </dgm:spPr>
      <dgm:t>
        <a:bodyPr/>
        <a:lstStyle/>
        <a:p>
          <a:pPr marL="0" indent="0">
            <a:buNone/>
          </a:pPr>
          <a:r>
            <a:rPr lang="en-US" sz="1900" b="1" dirty="0"/>
            <a:t>A portion of the premium paid for by the County for each pay period.</a:t>
          </a:r>
        </a:p>
      </dgm:t>
    </dgm:pt>
    <dgm:pt modelId="{0EEE476D-A64A-481D-9305-28AA7ACC799D}" type="parTrans" cxnId="{2E28DF09-CEBA-43A5-8A77-22250C08EB75}">
      <dgm:prSet/>
      <dgm:spPr/>
      <dgm:t>
        <a:bodyPr/>
        <a:lstStyle/>
        <a:p>
          <a:endParaRPr lang="en-US"/>
        </a:p>
      </dgm:t>
    </dgm:pt>
    <dgm:pt modelId="{835DE6F4-4CFB-4A12-9C34-9B3C2441DFD3}" type="sibTrans" cxnId="{2E28DF09-CEBA-43A5-8A77-22250C08EB75}">
      <dgm:prSet/>
      <dgm:spPr/>
      <dgm:t>
        <a:bodyPr/>
        <a:lstStyle/>
        <a:p>
          <a:endParaRPr lang="en-US"/>
        </a:p>
      </dgm:t>
    </dgm:pt>
    <dgm:pt modelId="{C919474F-E886-40C7-AE5F-0380F5BD87CC}">
      <dgm:prSet/>
      <dgm:spPr>
        <a:solidFill>
          <a:schemeClr val="accent3">
            <a:lumMod val="75000"/>
          </a:schemeClr>
        </a:solidFill>
      </dgm:spPr>
      <dgm:t>
        <a:bodyPr/>
        <a:lstStyle/>
        <a:p>
          <a:r>
            <a:rPr lang="en-US" b="1" dirty="0">
              <a:latin typeface="+mn-lt"/>
            </a:rPr>
            <a:t>FTE</a:t>
          </a:r>
        </a:p>
      </dgm:t>
    </dgm:pt>
    <dgm:pt modelId="{A1A88294-B77D-4858-A6B4-35CCE753749C}" type="parTrans" cxnId="{25320672-D418-4B19-BE0C-9E74497D5803}">
      <dgm:prSet/>
      <dgm:spPr/>
      <dgm:t>
        <a:bodyPr/>
        <a:lstStyle/>
        <a:p>
          <a:endParaRPr lang="en-US"/>
        </a:p>
      </dgm:t>
    </dgm:pt>
    <dgm:pt modelId="{2923E108-CF17-4E0A-B466-8BB5CDBF78BA}" type="sibTrans" cxnId="{25320672-D418-4B19-BE0C-9E74497D5803}">
      <dgm:prSet/>
      <dgm:spPr/>
      <dgm:t>
        <a:bodyPr/>
        <a:lstStyle/>
        <a:p>
          <a:endParaRPr lang="en-US"/>
        </a:p>
      </dgm:t>
    </dgm:pt>
    <dgm:pt modelId="{DCA29722-D2F2-43F0-8077-5F4FBF6E62C1}">
      <dgm:prSet custT="1"/>
      <dgm:spPr>
        <a:solidFill>
          <a:schemeClr val="accent3">
            <a:lumMod val="75000"/>
            <a:alpha val="20000"/>
          </a:schemeClr>
        </a:solidFill>
      </dgm:spPr>
      <dgm:t>
        <a:bodyPr/>
        <a:lstStyle/>
        <a:p>
          <a:pPr>
            <a:buNone/>
          </a:pPr>
          <a:r>
            <a:rPr lang="en-US" sz="1900" b="1" dirty="0">
              <a:latin typeface="+mn-lt"/>
              <a:ea typeface="Calibri" panose="020F0502020204030204" pitchFamily="34" charset="0"/>
              <a:cs typeface="Calibri" panose="020F0502020204030204" pitchFamily="34" charset="0"/>
            </a:rPr>
            <a:t>“Full-Time Equivalent”</a:t>
          </a:r>
        </a:p>
      </dgm:t>
    </dgm:pt>
    <dgm:pt modelId="{A35676BB-9C91-40EC-8339-4326DC121CDA}" type="parTrans" cxnId="{FF22AE37-D6D8-4ABF-ADEE-A017E494F45D}">
      <dgm:prSet/>
      <dgm:spPr/>
      <dgm:t>
        <a:bodyPr/>
        <a:lstStyle/>
        <a:p>
          <a:endParaRPr lang="en-US"/>
        </a:p>
      </dgm:t>
    </dgm:pt>
    <dgm:pt modelId="{3D7C1A80-1EEB-49F9-B096-8229C992DDCF}" type="sibTrans" cxnId="{FF22AE37-D6D8-4ABF-ADEE-A017E494F45D}">
      <dgm:prSet/>
      <dgm:spPr/>
      <dgm:t>
        <a:bodyPr/>
        <a:lstStyle/>
        <a:p>
          <a:endParaRPr lang="en-US"/>
        </a:p>
      </dgm:t>
    </dgm:pt>
    <dgm:pt modelId="{C55BFE20-3D96-4D82-9C27-617D24413227}">
      <dgm:prSet/>
      <dgm:spPr>
        <a:solidFill>
          <a:srgbClr val="2F5597">
            <a:alpha val="20000"/>
          </a:srgbClr>
        </a:solidFill>
      </dgm:spPr>
      <dgm:t>
        <a:bodyPr/>
        <a:lstStyle/>
        <a:p>
          <a:pPr>
            <a:buNone/>
          </a:pPr>
          <a:r>
            <a:rPr lang="en-US" b="1" dirty="0"/>
            <a:t>given pay period.</a:t>
          </a:r>
        </a:p>
      </dgm:t>
    </dgm:pt>
    <dgm:pt modelId="{9D00201C-58B4-4C5E-A5AF-65436E038918}" type="parTrans" cxnId="{76036A2B-6DE8-45DC-9112-AC80318492C2}">
      <dgm:prSet/>
      <dgm:spPr/>
      <dgm:t>
        <a:bodyPr/>
        <a:lstStyle/>
        <a:p>
          <a:endParaRPr lang="en-US"/>
        </a:p>
      </dgm:t>
    </dgm:pt>
    <dgm:pt modelId="{C12D9E37-DF45-49D4-9F67-7B2247536840}" type="sibTrans" cxnId="{76036A2B-6DE8-45DC-9112-AC80318492C2}">
      <dgm:prSet/>
      <dgm:spPr/>
      <dgm:t>
        <a:bodyPr/>
        <a:lstStyle/>
        <a:p>
          <a:endParaRPr lang="en-US"/>
        </a:p>
      </dgm:t>
    </dgm:pt>
    <dgm:pt modelId="{4BDC5DC5-992E-4651-A99E-CAE77795D967}">
      <dgm:prSet custT="1"/>
      <dgm:spPr>
        <a:solidFill>
          <a:schemeClr val="accent3">
            <a:lumMod val="75000"/>
            <a:alpha val="20000"/>
          </a:schemeClr>
        </a:solidFill>
      </dgm:spPr>
      <dgm:t>
        <a:bodyPr/>
        <a:lstStyle/>
        <a:p>
          <a:pPr>
            <a:buNone/>
          </a:pPr>
          <a:r>
            <a:rPr lang="en-US" sz="1900" b="1" dirty="0">
              <a:latin typeface="+mn-lt"/>
              <a:ea typeface="Calibri" panose="020F0502020204030204" pitchFamily="34" charset="0"/>
              <a:cs typeface="Calibri" panose="020F0502020204030204" pitchFamily="34" charset="0"/>
            </a:rPr>
            <a:t>full time = 1.0; half time = 0.50</a:t>
          </a:r>
        </a:p>
      </dgm:t>
    </dgm:pt>
    <dgm:pt modelId="{2F9EED2E-CF57-484C-9642-85F034EC9970}" type="parTrans" cxnId="{4F1EA36F-E2A5-40E3-A412-9CA16BDF1C58}">
      <dgm:prSet/>
      <dgm:spPr/>
      <dgm:t>
        <a:bodyPr/>
        <a:lstStyle/>
        <a:p>
          <a:endParaRPr lang="en-US"/>
        </a:p>
      </dgm:t>
    </dgm:pt>
    <dgm:pt modelId="{4A0EBCF5-2F7A-4669-B4D6-D056D042BC6F}" type="sibTrans" cxnId="{4F1EA36F-E2A5-40E3-A412-9CA16BDF1C58}">
      <dgm:prSet/>
      <dgm:spPr/>
      <dgm:t>
        <a:bodyPr/>
        <a:lstStyle/>
        <a:p>
          <a:endParaRPr lang="en-US"/>
        </a:p>
      </dgm:t>
    </dgm:pt>
    <dgm:pt modelId="{66C979A1-C1DC-4C8A-8932-7FD94575BF61}">
      <dgm:prSet custT="1"/>
      <dgm:spPr>
        <a:solidFill>
          <a:srgbClr val="548235">
            <a:alpha val="20000"/>
          </a:srgbClr>
        </a:solidFill>
      </dgm:spPr>
      <dgm:t>
        <a:bodyPr/>
        <a:lstStyle/>
        <a:p>
          <a:pPr>
            <a:buNone/>
          </a:pPr>
          <a:r>
            <a:rPr lang="en-US" sz="1900" b="1" dirty="0"/>
            <a:t>from paychecks twice per month.</a:t>
          </a:r>
        </a:p>
      </dgm:t>
    </dgm:pt>
    <dgm:pt modelId="{AE2B8BAC-81F4-42B6-A4DC-E0019D7808B0}" type="parTrans" cxnId="{026BF528-0DE1-48B8-8E82-9B39D95A8716}">
      <dgm:prSet/>
      <dgm:spPr/>
      <dgm:t>
        <a:bodyPr/>
        <a:lstStyle/>
        <a:p>
          <a:endParaRPr lang="en-US"/>
        </a:p>
      </dgm:t>
    </dgm:pt>
    <dgm:pt modelId="{66915B3C-8B8C-4040-92DE-2D104D0AFD6E}" type="sibTrans" cxnId="{026BF528-0DE1-48B8-8E82-9B39D95A8716}">
      <dgm:prSet/>
      <dgm:spPr/>
      <dgm:t>
        <a:bodyPr/>
        <a:lstStyle/>
        <a:p>
          <a:endParaRPr lang="en-US"/>
        </a:p>
      </dgm:t>
    </dgm:pt>
    <dgm:pt modelId="{7D144825-058A-4511-AB3D-1DE78932457A}" type="pres">
      <dgm:prSet presAssocID="{E572FC4F-D4B8-44A2-BBC3-91E2DC51EB09}" presName="Name0" presStyleCnt="0">
        <dgm:presLayoutVars>
          <dgm:dir/>
          <dgm:animLvl val="lvl"/>
          <dgm:resizeHandles val="exact"/>
        </dgm:presLayoutVars>
      </dgm:prSet>
      <dgm:spPr/>
    </dgm:pt>
    <dgm:pt modelId="{2F2FAAD4-F61D-4DF9-AE2E-A4569AF5F68F}" type="pres">
      <dgm:prSet presAssocID="{EBF69A5A-4241-4262-8605-6A121062F3E7}" presName="linNode" presStyleCnt="0"/>
      <dgm:spPr/>
    </dgm:pt>
    <dgm:pt modelId="{9E0B451C-4375-4895-8851-87CC0C73BB99}" type="pres">
      <dgm:prSet presAssocID="{EBF69A5A-4241-4262-8605-6A121062F3E7}" presName="parentText" presStyleLbl="node1" presStyleIdx="0" presStyleCnt="5">
        <dgm:presLayoutVars>
          <dgm:chMax val="1"/>
          <dgm:bulletEnabled val="1"/>
        </dgm:presLayoutVars>
      </dgm:prSet>
      <dgm:spPr/>
    </dgm:pt>
    <dgm:pt modelId="{7DA3C695-55A1-4782-88D8-E480740B325C}" type="pres">
      <dgm:prSet presAssocID="{EBF69A5A-4241-4262-8605-6A121062F3E7}" presName="descendantText" presStyleLbl="alignAccFollowNode1" presStyleIdx="0" presStyleCnt="5">
        <dgm:presLayoutVars>
          <dgm:bulletEnabled val="1"/>
        </dgm:presLayoutVars>
      </dgm:prSet>
      <dgm:spPr/>
    </dgm:pt>
    <dgm:pt modelId="{D3B6DF30-739A-4868-9EC4-4A6C0F38CF71}" type="pres">
      <dgm:prSet presAssocID="{77BD8D21-9FCD-4F77-A7B9-DE10CE0B3126}" presName="sp" presStyleCnt="0"/>
      <dgm:spPr/>
    </dgm:pt>
    <dgm:pt modelId="{FD1C98DD-CBE4-4ED2-9BCA-DCE4ADE86677}" type="pres">
      <dgm:prSet presAssocID="{417E03EE-1B3A-4827-87A4-87EB723A1580}" presName="linNode" presStyleCnt="0"/>
      <dgm:spPr/>
    </dgm:pt>
    <dgm:pt modelId="{D8EDBFA9-44C2-480E-AE35-696C86947422}" type="pres">
      <dgm:prSet presAssocID="{417E03EE-1B3A-4827-87A4-87EB723A1580}" presName="parentText" presStyleLbl="node1" presStyleIdx="1" presStyleCnt="5">
        <dgm:presLayoutVars>
          <dgm:chMax val="1"/>
          <dgm:bulletEnabled val="1"/>
        </dgm:presLayoutVars>
      </dgm:prSet>
      <dgm:spPr/>
    </dgm:pt>
    <dgm:pt modelId="{043DA7BA-0539-44EA-8D83-8CC3B9276EF3}" type="pres">
      <dgm:prSet presAssocID="{417E03EE-1B3A-4827-87A4-87EB723A1580}" presName="descendantText" presStyleLbl="alignAccFollowNode1" presStyleIdx="1" presStyleCnt="5">
        <dgm:presLayoutVars>
          <dgm:bulletEnabled val="1"/>
        </dgm:presLayoutVars>
      </dgm:prSet>
      <dgm:spPr/>
    </dgm:pt>
    <dgm:pt modelId="{EDD5E1E9-A710-4F8A-8C1F-1ABCF1A49CBD}" type="pres">
      <dgm:prSet presAssocID="{54BCC59C-5622-4D19-9587-3096006DF833}" presName="sp" presStyleCnt="0"/>
      <dgm:spPr/>
    </dgm:pt>
    <dgm:pt modelId="{5A04D3D8-8F3A-4D9D-BBE4-B49327678E9E}" type="pres">
      <dgm:prSet presAssocID="{9BB2DCAE-695D-4A6B-84EE-0ACE0E94771F}" presName="linNode" presStyleCnt="0"/>
      <dgm:spPr/>
    </dgm:pt>
    <dgm:pt modelId="{0BB09DD8-7465-4E42-9319-B531B18247EB}" type="pres">
      <dgm:prSet presAssocID="{9BB2DCAE-695D-4A6B-84EE-0ACE0E94771F}" presName="parentText" presStyleLbl="node1" presStyleIdx="2" presStyleCnt="5">
        <dgm:presLayoutVars>
          <dgm:chMax val="1"/>
          <dgm:bulletEnabled val="1"/>
        </dgm:presLayoutVars>
      </dgm:prSet>
      <dgm:spPr/>
    </dgm:pt>
    <dgm:pt modelId="{AB039390-3181-4759-A609-7ED95BE94426}" type="pres">
      <dgm:prSet presAssocID="{9BB2DCAE-695D-4A6B-84EE-0ACE0E94771F}" presName="descendantText" presStyleLbl="alignAccFollowNode1" presStyleIdx="2" presStyleCnt="5">
        <dgm:presLayoutVars>
          <dgm:bulletEnabled val="1"/>
        </dgm:presLayoutVars>
      </dgm:prSet>
      <dgm:spPr/>
    </dgm:pt>
    <dgm:pt modelId="{B85FA73A-04D9-4A4B-88DE-5757DE9C3BF1}" type="pres">
      <dgm:prSet presAssocID="{805C350D-E2AB-45F3-A27B-AC279CA64C40}" presName="sp" presStyleCnt="0"/>
      <dgm:spPr/>
    </dgm:pt>
    <dgm:pt modelId="{2B0CF17F-9179-405D-A350-FAC2F00E6F09}" type="pres">
      <dgm:prSet presAssocID="{FEACD667-C92C-4B5C-81F6-6EC04D040138}" presName="linNode" presStyleCnt="0"/>
      <dgm:spPr/>
    </dgm:pt>
    <dgm:pt modelId="{F6C96AE6-9BFA-45BC-8819-DC2F8B44B243}" type="pres">
      <dgm:prSet presAssocID="{FEACD667-C92C-4B5C-81F6-6EC04D040138}" presName="parentText" presStyleLbl="node1" presStyleIdx="3" presStyleCnt="5">
        <dgm:presLayoutVars>
          <dgm:chMax val="1"/>
          <dgm:bulletEnabled val="1"/>
        </dgm:presLayoutVars>
      </dgm:prSet>
      <dgm:spPr/>
    </dgm:pt>
    <dgm:pt modelId="{CDCE467C-BD85-4671-A8EF-1F1E86937576}" type="pres">
      <dgm:prSet presAssocID="{FEACD667-C92C-4B5C-81F6-6EC04D040138}" presName="descendantText" presStyleLbl="alignAccFollowNode1" presStyleIdx="3" presStyleCnt="5">
        <dgm:presLayoutVars>
          <dgm:bulletEnabled val="1"/>
        </dgm:presLayoutVars>
      </dgm:prSet>
      <dgm:spPr/>
    </dgm:pt>
    <dgm:pt modelId="{5087889B-6977-4C93-BDB4-ACB0AE35E33F}" type="pres">
      <dgm:prSet presAssocID="{F397860F-C96C-46EB-B4F1-09CC187E25FB}" presName="sp" presStyleCnt="0"/>
      <dgm:spPr/>
    </dgm:pt>
    <dgm:pt modelId="{69261386-C5AD-4414-9562-02B06D6F51F3}" type="pres">
      <dgm:prSet presAssocID="{C919474F-E886-40C7-AE5F-0380F5BD87CC}" presName="linNode" presStyleCnt="0"/>
      <dgm:spPr/>
    </dgm:pt>
    <dgm:pt modelId="{FFA3C755-AE2B-4BA8-92AD-5784BB40E60B}" type="pres">
      <dgm:prSet presAssocID="{C919474F-E886-40C7-AE5F-0380F5BD87CC}" presName="parentText" presStyleLbl="node1" presStyleIdx="4" presStyleCnt="5">
        <dgm:presLayoutVars>
          <dgm:chMax val="1"/>
          <dgm:bulletEnabled val="1"/>
        </dgm:presLayoutVars>
      </dgm:prSet>
      <dgm:spPr/>
    </dgm:pt>
    <dgm:pt modelId="{F374AB5E-CB47-47EE-8B4D-74D8EC7F1FD1}" type="pres">
      <dgm:prSet presAssocID="{C919474F-E886-40C7-AE5F-0380F5BD87CC}" presName="descendantText" presStyleLbl="alignAccFollowNode1" presStyleIdx="4" presStyleCnt="5">
        <dgm:presLayoutVars>
          <dgm:bulletEnabled val="1"/>
        </dgm:presLayoutVars>
      </dgm:prSet>
      <dgm:spPr/>
    </dgm:pt>
  </dgm:ptLst>
  <dgm:cxnLst>
    <dgm:cxn modelId="{2E28DF09-CEBA-43A5-8A77-22250C08EB75}" srcId="{FEACD667-C92C-4B5C-81F6-6EC04D040138}" destId="{73B8E442-F773-4550-943A-717827633C74}" srcOrd="0" destOrd="0" parTransId="{0EEE476D-A64A-481D-9305-28AA7ACC799D}" sibTransId="{835DE6F4-4CFB-4A12-9C34-9B3C2441DFD3}"/>
    <dgm:cxn modelId="{45423F10-5608-4BFD-B1A3-040E41D7D14A}" srcId="{E572FC4F-D4B8-44A2-BBC3-91E2DC51EB09}" destId="{EBF69A5A-4241-4262-8605-6A121062F3E7}" srcOrd="0" destOrd="0" parTransId="{B7962437-39CC-4EF8-B13D-4880166A460A}" sibTransId="{77BD8D21-9FCD-4F77-A7B9-DE10CE0B3126}"/>
    <dgm:cxn modelId="{DE2FEA17-1C80-47C9-82AB-3A59492DE31A}" srcId="{EBF69A5A-4241-4262-8605-6A121062F3E7}" destId="{A0D700EC-ED2F-4A60-962C-96464282CA3D}" srcOrd="0" destOrd="0" parTransId="{96065440-AAA9-4F6B-AF85-BDFC8F758E5B}" sibTransId="{5DC076DF-37E8-4ECF-A295-3DEDD338CD74}"/>
    <dgm:cxn modelId="{6C3C5221-D27D-4F0B-B168-D0624586195C}" srcId="{9BB2DCAE-695D-4A6B-84EE-0ACE0E94771F}" destId="{98AED592-63A7-4646-8F9D-A800AC5F5C80}" srcOrd="0" destOrd="0" parTransId="{2F2C58DB-0868-4CF3-A893-32607D4DECA4}" sibTransId="{3F882A6F-604B-480C-87B4-0A046FC5DF01}"/>
    <dgm:cxn modelId="{026BF528-0DE1-48B8-8E82-9B39D95A8716}" srcId="{9BB2DCAE-695D-4A6B-84EE-0ACE0E94771F}" destId="{66C979A1-C1DC-4C8A-8932-7FD94575BF61}" srcOrd="1" destOrd="0" parTransId="{AE2B8BAC-81F4-42B6-A4DC-E0019D7808B0}" sibTransId="{66915B3C-8B8C-4040-92DE-2D104D0AFD6E}"/>
    <dgm:cxn modelId="{76036A2B-6DE8-45DC-9112-AC80318492C2}" srcId="{EBF69A5A-4241-4262-8605-6A121062F3E7}" destId="{C55BFE20-3D96-4D82-9C27-617D24413227}" srcOrd="1" destOrd="0" parTransId="{9D00201C-58B4-4C5E-A5AF-65436E038918}" sibTransId="{C12D9E37-DF45-49D4-9F67-7B2247536840}"/>
    <dgm:cxn modelId="{9F320D36-952A-4C3A-82E5-5FC5CDFE951B}" srcId="{E572FC4F-D4B8-44A2-BBC3-91E2DC51EB09}" destId="{9BB2DCAE-695D-4A6B-84EE-0ACE0E94771F}" srcOrd="2" destOrd="0" parTransId="{CA9F4816-3591-46D0-8039-9A8488480055}" sibTransId="{805C350D-E2AB-45F3-A27B-AC279CA64C40}"/>
    <dgm:cxn modelId="{FF22AE37-D6D8-4ABF-ADEE-A017E494F45D}" srcId="{C919474F-E886-40C7-AE5F-0380F5BD87CC}" destId="{DCA29722-D2F2-43F0-8077-5F4FBF6E62C1}" srcOrd="0" destOrd="0" parTransId="{A35676BB-9C91-40EC-8339-4326DC121CDA}" sibTransId="{3D7C1A80-1EEB-49F9-B096-8229C992DDCF}"/>
    <dgm:cxn modelId="{35D79839-6172-4609-975D-4E8C1D69F4BE}" type="presOf" srcId="{417E03EE-1B3A-4827-87A4-87EB723A1580}" destId="{D8EDBFA9-44C2-480E-AE35-696C86947422}" srcOrd="0" destOrd="0" presId="urn:microsoft.com/office/officeart/2005/8/layout/vList5"/>
    <dgm:cxn modelId="{F8728F60-95FE-46D8-A263-593A7F4E42E2}" srcId="{E572FC4F-D4B8-44A2-BBC3-91E2DC51EB09}" destId="{FEACD667-C92C-4B5C-81F6-6EC04D040138}" srcOrd="3" destOrd="0" parTransId="{9EB990A5-AA86-4624-BBA2-D91FDBBC9132}" sibTransId="{F397860F-C96C-46EB-B4F1-09CC187E25FB}"/>
    <dgm:cxn modelId="{3F140446-EE3A-43E8-B38E-2C01308A6070}" type="presOf" srcId="{C55BFE20-3D96-4D82-9C27-617D24413227}" destId="{7DA3C695-55A1-4782-88D8-E480740B325C}" srcOrd="0" destOrd="1" presId="urn:microsoft.com/office/officeart/2005/8/layout/vList5"/>
    <dgm:cxn modelId="{AC832249-6BE3-46B6-B89C-1570A894CA7E}" type="presOf" srcId="{422915B5-74AA-496E-91FD-B61810D1F871}" destId="{043DA7BA-0539-44EA-8D83-8CC3B9276EF3}" srcOrd="0" destOrd="0" presId="urn:microsoft.com/office/officeart/2005/8/layout/vList5"/>
    <dgm:cxn modelId="{F5CCA669-5B86-4524-B7B0-D22D8B376AA9}" type="presOf" srcId="{4BDC5DC5-992E-4651-A99E-CAE77795D967}" destId="{F374AB5E-CB47-47EE-8B4D-74D8EC7F1FD1}" srcOrd="0" destOrd="1" presId="urn:microsoft.com/office/officeart/2005/8/layout/vList5"/>
    <dgm:cxn modelId="{1791936F-F335-424F-BB7E-5DDC045B8D1D}" type="presOf" srcId="{9BB2DCAE-695D-4A6B-84EE-0ACE0E94771F}" destId="{0BB09DD8-7465-4E42-9319-B531B18247EB}" srcOrd="0" destOrd="0" presId="urn:microsoft.com/office/officeart/2005/8/layout/vList5"/>
    <dgm:cxn modelId="{4F1EA36F-E2A5-40E3-A412-9CA16BDF1C58}" srcId="{C919474F-E886-40C7-AE5F-0380F5BD87CC}" destId="{4BDC5DC5-992E-4651-A99E-CAE77795D967}" srcOrd="1" destOrd="0" parTransId="{2F9EED2E-CF57-484C-9642-85F034EC9970}" sibTransId="{4A0EBCF5-2F7A-4669-B4D6-D056D042BC6F}"/>
    <dgm:cxn modelId="{25320672-D418-4B19-BE0C-9E74497D5803}" srcId="{E572FC4F-D4B8-44A2-BBC3-91E2DC51EB09}" destId="{C919474F-E886-40C7-AE5F-0380F5BD87CC}" srcOrd="4" destOrd="0" parTransId="{A1A88294-B77D-4858-A6B4-35CCE753749C}" sibTransId="{2923E108-CF17-4E0A-B466-8BB5CDBF78BA}"/>
    <dgm:cxn modelId="{06197653-CD4A-451A-BD1B-73C61B400494}" type="presOf" srcId="{EBF69A5A-4241-4262-8605-6A121062F3E7}" destId="{9E0B451C-4375-4895-8851-87CC0C73BB99}" srcOrd="0" destOrd="0" presId="urn:microsoft.com/office/officeart/2005/8/layout/vList5"/>
    <dgm:cxn modelId="{A65D5C54-D040-4E86-9B8D-D54B63AEE176}" type="presOf" srcId="{73B8E442-F773-4550-943A-717827633C74}" destId="{CDCE467C-BD85-4671-A8EF-1F1E86937576}" srcOrd="0" destOrd="0" presId="urn:microsoft.com/office/officeart/2005/8/layout/vList5"/>
    <dgm:cxn modelId="{6F595F55-6592-4064-B7B0-745B40C373C2}" type="presOf" srcId="{A0D700EC-ED2F-4A60-962C-96464282CA3D}" destId="{7DA3C695-55A1-4782-88D8-E480740B325C}" srcOrd="0" destOrd="0" presId="urn:microsoft.com/office/officeart/2005/8/layout/vList5"/>
    <dgm:cxn modelId="{CA7AFC7D-A2E4-4A35-B757-ABAC95977B39}" type="presOf" srcId="{C919474F-E886-40C7-AE5F-0380F5BD87CC}" destId="{FFA3C755-AE2B-4BA8-92AD-5784BB40E60B}" srcOrd="0" destOrd="0" presId="urn:microsoft.com/office/officeart/2005/8/layout/vList5"/>
    <dgm:cxn modelId="{B03AD28A-36B3-45EB-9209-A42A776B8710}" type="presOf" srcId="{DCA29722-D2F2-43F0-8077-5F4FBF6E62C1}" destId="{F374AB5E-CB47-47EE-8B4D-74D8EC7F1FD1}" srcOrd="0" destOrd="0" presId="urn:microsoft.com/office/officeart/2005/8/layout/vList5"/>
    <dgm:cxn modelId="{E6A05A95-D23C-480E-B9FF-4924E8F15257}" type="presOf" srcId="{FEACD667-C92C-4B5C-81F6-6EC04D040138}" destId="{F6C96AE6-9BFA-45BC-8819-DC2F8B44B243}" srcOrd="0" destOrd="0" presId="urn:microsoft.com/office/officeart/2005/8/layout/vList5"/>
    <dgm:cxn modelId="{0345CA9A-93CD-48B9-B5E0-7D341F881DB8}" type="presOf" srcId="{66C979A1-C1DC-4C8A-8932-7FD94575BF61}" destId="{AB039390-3181-4759-A609-7ED95BE94426}" srcOrd="0" destOrd="1" presId="urn:microsoft.com/office/officeart/2005/8/layout/vList5"/>
    <dgm:cxn modelId="{986E16A4-E8B3-4DA8-9AF1-88957A55E2DB}" type="presOf" srcId="{98AED592-63A7-4646-8F9D-A800AC5F5C80}" destId="{AB039390-3181-4759-A609-7ED95BE94426}" srcOrd="0" destOrd="0" presId="urn:microsoft.com/office/officeart/2005/8/layout/vList5"/>
    <dgm:cxn modelId="{16C31DBD-39A7-4E29-AD1D-E7536B8E552B}" srcId="{417E03EE-1B3A-4827-87A4-87EB723A1580}" destId="{422915B5-74AA-496E-91FD-B61810D1F871}" srcOrd="0" destOrd="0" parTransId="{F0ED29E5-791D-4DC2-A6D0-F44777ACE672}" sibTransId="{B86F7808-8B33-45ED-8577-966975AC4F5E}"/>
    <dgm:cxn modelId="{054A79C0-166F-4E48-81A1-5F8C3A30C51A}" srcId="{E572FC4F-D4B8-44A2-BBC3-91E2DC51EB09}" destId="{417E03EE-1B3A-4827-87A4-87EB723A1580}" srcOrd="1" destOrd="0" parTransId="{7C137DEE-4355-4BA2-BC78-E5898C41B79D}" sibTransId="{54BCC59C-5622-4D19-9587-3096006DF833}"/>
    <dgm:cxn modelId="{FB42BBC9-C08E-4C76-BC0E-79DA0CECB45C}" type="presOf" srcId="{E572FC4F-D4B8-44A2-BBC3-91E2DC51EB09}" destId="{7D144825-058A-4511-AB3D-1DE78932457A}" srcOrd="0" destOrd="0" presId="urn:microsoft.com/office/officeart/2005/8/layout/vList5"/>
    <dgm:cxn modelId="{09559095-E647-4F59-AA59-6B200907A09E}" type="presParOf" srcId="{7D144825-058A-4511-AB3D-1DE78932457A}" destId="{2F2FAAD4-F61D-4DF9-AE2E-A4569AF5F68F}" srcOrd="0" destOrd="0" presId="urn:microsoft.com/office/officeart/2005/8/layout/vList5"/>
    <dgm:cxn modelId="{0E673ED4-0B49-4248-A16D-1032F0A1D67A}" type="presParOf" srcId="{2F2FAAD4-F61D-4DF9-AE2E-A4569AF5F68F}" destId="{9E0B451C-4375-4895-8851-87CC0C73BB99}" srcOrd="0" destOrd="0" presId="urn:microsoft.com/office/officeart/2005/8/layout/vList5"/>
    <dgm:cxn modelId="{ADA05763-E7B7-4795-B12D-8E04C9CD8520}" type="presParOf" srcId="{2F2FAAD4-F61D-4DF9-AE2E-A4569AF5F68F}" destId="{7DA3C695-55A1-4782-88D8-E480740B325C}" srcOrd="1" destOrd="0" presId="urn:microsoft.com/office/officeart/2005/8/layout/vList5"/>
    <dgm:cxn modelId="{928ABC5C-1469-44E9-9B40-6E5C976182A7}" type="presParOf" srcId="{7D144825-058A-4511-AB3D-1DE78932457A}" destId="{D3B6DF30-739A-4868-9EC4-4A6C0F38CF71}" srcOrd="1" destOrd="0" presId="urn:microsoft.com/office/officeart/2005/8/layout/vList5"/>
    <dgm:cxn modelId="{6F82FB5F-F7C6-42D8-9A42-562332DFA2F8}" type="presParOf" srcId="{7D144825-058A-4511-AB3D-1DE78932457A}" destId="{FD1C98DD-CBE4-4ED2-9BCA-DCE4ADE86677}" srcOrd="2" destOrd="0" presId="urn:microsoft.com/office/officeart/2005/8/layout/vList5"/>
    <dgm:cxn modelId="{5F531258-5F05-479F-BEEA-FD693BDF6A9B}" type="presParOf" srcId="{FD1C98DD-CBE4-4ED2-9BCA-DCE4ADE86677}" destId="{D8EDBFA9-44C2-480E-AE35-696C86947422}" srcOrd="0" destOrd="0" presId="urn:microsoft.com/office/officeart/2005/8/layout/vList5"/>
    <dgm:cxn modelId="{6FDB7F5D-3684-4A04-B98C-51FB4A424294}" type="presParOf" srcId="{FD1C98DD-CBE4-4ED2-9BCA-DCE4ADE86677}" destId="{043DA7BA-0539-44EA-8D83-8CC3B9276EF3}" srcOrd="1" destOrd="0" presId="urn:microsoft.com/office/officeart/2005/8/layout/vList5"/>
    <dgm:cxn modelId="{C4FBDCC5-ABA8-4391-8314-7131666D0687}" type="presParOf" srcId="{7D144825-058A-4511-AB3D-1DE78932457A}" destId="{EDD5E1E9-A710-4F8A-8C1F-1ABCF1A49CBD}" srcOrd="3" destOrd="0" presId="urn:microsoft.com/office/officeart/2005/8/layout/vList5"/>
    <dgm:cxn modelId="{526FA8D0-0A2A-4140-9714-0A7BCA33A66D}" type="presParOf" srcId="{7D144825-058A-4511-AB3D-1DE78932457A}" destId="{5A04D3D8-8F3A-4D9D-BBE4-B49327678E9E}" srcOrd="4" destOrd="0" presId="urn:microsoft.com/office/officeart/2005/8/layout/vList5"/>
    <dgm:cxn modelId="{B97042F9-DEAF-4D87-92F0-3AA078F01CCD}" type="presParOf" srcId="{5A04D3D8-8F3A-4D9D-BBE4-B49327678E9E}" destId="{0BB09DD8-7465-4E42-9319-B531B18247EB}" srcOrd="0" destOrd="0" presId="urn:microsoft.com/office/officeart/2005/8/layout/vList5"/>
    <dgm:cxn modelId="{04A58A4D-C1C8-4B74-B650-33BEB5ABCC29}" type="presParOf" srcId="{5A04D3D8-8F3A-4D9D-BBE4-B49327678E9E}" destId="{AB039390-3181-4759-A609-7ED95BE94426}" srcOrd="1" destOrd="0" presId="urn:microsoft.com/office/officeart/2005/8/layout/vList5"/>
    <dgm:cxn modelId="{9C2FF3D3-40BA-4ED1-8DA0-0B3D759C206C}" type="presParOf" srcId="{7D144825-058A-4511-AB3D-1DE78932457A}" destId="{B85FA73A-04D9-4A4B-88DE-5757DE9C3BF1}" srcOrd="5" destOrd="0" presId="urn:microsoft.com/office/officeart/2005/8/layout/vList5"/>
    <dgm:cxn modelId="{F2472EB8-4C8D-45DC-905C-69E15341E032}" type="presParOf" srcId="{7D144825-058A-4511-AB3D-1DE78932457A}" destId="{2B0CF17F-9179-405D-A350-FAC2F00E6F09}" srcOrd="6" destOrd="0" presId="urn:microsoft.com/office/officeart/2005/8/layout/vList5"/>
    <dgm:cxn modelId="{CBBC0533-217B-43A9-BF1E-F25B7725DE39}" type="presParOf" srcId="{2B0CF17F-9179-405D-A350-FAC2F00E6F09}" destId="{F6C96AE6-9BFA-45BC-8819-DC2F8B44B243}" srcOrd="0" destOrd="0" presId="urn:microsoft.com/office/officeart/2005/8/layout/vList5"/>
    <dgm:cxn modelId="{40DA4111-7720-4B5A-8770-4865DDA3AB73}" type="presParOf" srcId="{2B0CF17F-9179-405D-A350-FAC2F00E6F09}" destId="{CDCE467C-BD85-4671-A8EF-1F1E86937576}" srcOrd="1" destOrd="0" presId="urn:microsoft.com/office/officeart/2005/8/layout/vList5"/>
    <dgm:cxn modelId="{5CDE6B20-729A-4920-9128-3F2AF80F4CC6}" type="presParOf" srcId="{7D144825-058A-4511-AB3D-1DE78932457A}" destId="{5087889B-6977-4C93-BDB4-ACB0AE35E33F}" srcOrd="7" destOrd="0" presId="urn:microsoft.com/office/officeart/2005/8/layout/vList5"/>
    <dgm:cxn modelId="{606261DC-72C4-4E83-80AF-69CCFB76DE9E}" type="presParOf" srcId="{7D144825-058A-4511-AB3D-1DE78932457A}" destId="{69261386-C5AD-4414-9562-02B06D6F51F3}" srcOrd="8" destOrd="0" presId="urn:microsoft.com/office/officeart/2005/8/layout/vList5"/>
    <dgm:cxn modelId="{F1CCD5FD-E786-417B-B1FE-AE92F4C47FA9}" type="presParOf" srcId="{69261386-C5AD-4414-9562-02B06D6F51F3}" destId="{FFA3C755-AE2B-4BA8-92AD-5784BB40E60B}" srcOrd="0" destOrd="0" presId="urn:microsoft.com/office/officeart/2005/8/layout/vList5"/>
    <dgm:cxn modelId="{10FF4E5C-013E-44F9-A9BB-83DFB893E5CC}" type="presParOf" srcId="{69261386-C5AD-4414-9562-02B06D6F51F3}" destId="{F374AB5E-CB47-47EE-8B4D-74D8EC7F1FD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D08EA6-C07E-4E44-9915-4037633C2F8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EB9DB71-7AC6-4F90-B13B-2CD2F031E5F4}">
      <dgm:prSet/>
      <dgm:spPr/>
      <dgm:t>
        <a:bodyPr/>
        <a:lstStyle/>
        <a:p>
          <a:pPr rtl="0"/>
          <a:r>
            <a:rPr lang="en-US" dirty="0"/>
            <a:t>Counseling</a:t>
          </a:r>
        </a:p>
      </dgm:t>
    </dgm:pt>
    <dgm:pt modelId="{67E4953D-85E2-4B99-8B09-A36939B2F106}" type="parTrans" cxnId="{78B745C7-72DD-4257-9595-B26927D492E6}">
      <dgm:prSet/>
      <dgm:spPr/>
      <dgm:t>
        <a:bodyPr/>
        <a:lstStyle/>
        <a:p>
          <a:endParaRPr lang="en-US"/>
        </a:p>
      </dgm:t>
    </dgm:pt>
    <dgm:pt modelId="{BFD047C6-27B6-4D7F-9237-84CC830E0F68}" type="sibTrans" cxnId="{78B745C7-72DD-4257-9595-B26927D492E6}">
      <dgm:prSet/>
      <dgm:spPr/>
      <dgm:t>
        <a:bodyPr/>
        <a:lstStyle/>
        <a:p>
          <a:endParaRPr lang="en-US"/>
        </a:p>
      </dgm:t>
    </dgm:pt>
    <dgm:pt modelId="{059907DB-EAA4-4D62-B6A2-0E1B3EBC0748}">
      <dgm:prSet/>
      <dgm:spPr/>
      <dgm:t>
        <a:bodyPr/>
        <a:lstStyle/>
        <a:p>
          <a:pPr rtl="0"/>
          <a:r>
            <a:rPr lang="en-US" dirty="0"/>
            <a:t>Chemical Dependency</a:t>
          </a:r>
        </a:p>
      </dgm:t>
    </dgm:pt>
    <dgm:pt modelId="{113EDA1A-0230-4FB8-9EF2-AA08E8D60AAD}" type="parTrans" cxnId="{7BA8BC09-DF67-4CF6-B3BF-C46C7D4EDD2A}">
      <dgm:prSet/>
      <dgm:spPr/>
      <dgm:t>
        <a:bodyPr/>
        <a:lstStyle/>
        <a:p>
          <a:endParaRPr lang="en-US"/>
        </a:p>
      </dgm:t>
    </dgm:pt>
    <dgm:pt modelId="{8CD343CD-4A98-4DBB-AE2B-928A0CC4F30C}" type="sibTrans" cxnId="{7BA8BC09-DF67-4CF6-B3BF-C46C7D4EDD2A}">
      <dgm:prSet/>
      <dgm:spPr/>
      <dgm:t>
        <a:bodyPr/>
        <a:lstStyle/>
        <a:p>
          <a:endParaRPr lang="en-US"/>
        </a:p>
      </dgm:t>
    </dgm:pt>
    <dgm:pt modelId="{DDC3EE85-571A-4152-87E7-EC95B1900D6A}">
      <dgm:prSet/>
      <dgm:spPr/>
      <dgm:t>
        <a:bodyPr/>
        <a:lstStyle/>
        <a:p>
          <a:pPr rtl="0"/>
          <a:r>
            <a:rPr lang="en-US"/>
            <a:t>Child and Elder Care</a:t>
          </a:r>
        </a:p>
      </dgm:t>
    </dgm:pt>
    <dgm:pt modelId="{62A97998-6717-4601-AC5A-4F36719B8172}" type="parTrans" cxnId="{E2D28C05-474C-4F63-BBFF-A0D03446100A}">
      <dgm:prSet/>
      <dgm:spPr/>
      <dgm:t>
        <a:bodyPr/>
        <a:lstStyle/>
        <a:p>
          <a:endParaRPr lang="en-US"/>
        </a:p>
      </dgm:t>
    </dgm:pt>
    <dgm:pt modelId="{928490F1-80BB-4ABC-B2F9-2796D303F7AD}" type="sibTrans" cxnId="{E2D28C05-474C-4F63-BBFF-A0D03446100A}">
      <dgm:prSet/>
      <dgm:spPr/>
      <dgm:t>
        <a:bodyPr/>
        <a:lstStyle/>
        <a:p>
          <a:endParaRPr lang="en-US"/>
        </a:p>
      </dgm:t>
    </dgm:pt>
    <dgm:pt modelId="{A70D955F-591E-4CF3-AB7B-D31626F51DAA}">
      <dgm:prSet/>
      <dgm:spPr/>
      <dgm:t>
        <a:bodyPr/>
        <a:lstStyle/>
        <a:p>
          <a:pPr rtl="0"/>
          <a:r>
            <a:rPr lang="en-US"/>
            <a:t>Federal Tax Problems</a:t>
          </a:r>
        </a:p>
      </dgm:t>
    </dgm:pt>
    <dgm:pt modelId="{F354842F-02E9-4673-8F90-9EAA6D3BD0D6}" type="parTrans" cxnId="{C53BEF13-B946-420E-A299-C3D6F0A9E177}">
      <dgm:prSet/>
      <dgm:spPr/>
      <dgm:t>
        <a:bodyPr/>
        <a:lstStyle/>
        <a:p>
          <a:endParaRPr lang="en-US"/>
        </a:p>
      </dgm:t>
    </dgm:pt>
    <dgm:pt modelId="{0868A946-1484-4598-8707-420A0B9AA4D3}" type="sibTrans" cxnId="{C53BEF13-B946-420E-A299-C3D6F0A9E177}">
      <dgm:prSet/>
      <dgm:spPr/>
      <dgm:t>
        <a:bodyPr/>
        <a:lstStyle/>
        <a:p>
          <a:endParaRPr lang="en-US"/>
        </a:p>
      </dgm:t>
    </dgm:pt>
    <dgm:pt modelId="{3C093A40-CBD5-4E04-B8C5-22E0235BD0F0}">
      <dgm:prSet/>
      <dgm:spPr/>
      <dgm:t>
        <a:bodyPr/>
        <a:lstStyle/>
        <a:p>
          <a:pPr rtl="0"/>
          <a:r>
            <a:rPr lang="en-US"/>
            <a:t>Financial and Credit Concerns</a:t>
          </a:r>
        </a:p>
      </dgm:t>
    </dgm:pt>
    <dgm:pt modelId="{F8633D7B-CDF5-49E3-87AC-4C3FA5BED335}" type="parTrans" cxnId="{F5FB6E28-493A-4B42-BCDC-0D5B7C4A8457}">
      <dgm:prSet/>
      <dgm:spPr/>
      <dgm:t>
        <a:bodyPr/>
        <a:lstStyle/>
        <a:p>
          <a:endParaRPr lang="en-US"/>
        </a:p>
      </dgm:t>
    </dgm:pt>
    <dgm:pt modelId="{3E004B57-7F07-4198-A8E2-F6DABDAE0559}" type="sibTrans" cxnId="{F5FB6E28-493A-4B42-BCDC-0D5B7C4A8457}">
      <dgm:prSet/>
      <dgm:spPr/>
      <dgm:t>
        <a:bodyPr/>
        <a:lstStyle/>
        <a:p>
          <a:endParaRPr lang="en-US"/>
        </a:p>
      </dgm:t>
    </dgm:pt>
    <dgm:pt modelId="{F78F1E93-46F3-4467-8D09-BE7B0AA44F51}">
      <dgm:prSet/>
      <dgm:spPr/>
      <dgm:t>
        <a:bodyPr/>
        <a:lstStyle/>
        <a:p>
          <a:pPr rtl="0"/>
          <a:r>
            <a:rPr lang="en-US"/>
            <a:t>Legal Questions</a:t>
          </a:r>
        </a:p>
      </dgm:t>
    </dgm:pt>
    <dgm:pt modelId="{DD3B7D23-4C99-497E-B386-E8772AAC2546}" type="parTrans" cxnId="{6F06B5CB-CDC4-42A6-B891-99A97F1067AA}">
      <dgm:prSet/>
      <dgm:spPr/>
      <dgm:t>
        <a:bodyPr/>
        <a:lstStyle/>
        <a:p>
          <a:endParaRPr lang="en-US"/>
        </a:p>
      </dgm:t>
    </dgm:pt>
    <dgm:pt modelId="{6E8D358E-0BB9-472C-927C-C38AE528CB5A}" type="sibTrans" cxnId="{6F06B5CB-CDC4-42A6-B891-99A97F1067AA}">
      <dgm:prSet/>
      <dgm:spPr/>
      <dgm:t>
        <a:bodyPr/>
        <a:lstStyle/>
        <a:p>
          <a:endParaRPr lang="en-US"/>
        </a:p>
      </dgm:t>
    </dgm:pt>
    <dgm:pt modelId="{EA7AD347-A14A-4CC3-ADC2-349E1FD05BC3}">
      <dgm:prSet/>
      <dgm:spPr/>
      <dgm:t>
        <a:bodyPr/>
        <a:lstStyle/>
        <a:p>
          <a:pPr rtl="0"/>
          <a:r>
            <a:rPr lang="en-US"/>
            <a:t>Pre-retirement Planning</a:t>
          </a:r>
        </a:p>
      </dgm:t>
    </dgm:pt>
    <dgm:pt modelId="{2B5AD262-D757-46C3-A6CD-074766E4EB20}" type="parTrans" cxnId="{9C09F2AC-3C6E-4BD0-99F0-0C9F0C9AC823}">
      <dgm:prSet/>
      <dgm:spPr/>
      <dgm:t>
        <a:bodyPr/>
        <a:lstStyle/>
        <a:p>
          <a:endParaRPr lang="en-US"/>
        </a:p>
      </dgm:t>
    </dgm:pt>
    <dgm:pt modelId="{C8AF28DC-69DC-4AC8-BFA6-B6AD9591E80C}" type="sibTrans" cxnId="{9C09F2AC-3C6E-4BD0-99F0-0C9F0C9AC823}">
      <dgm:prSet/>
      <dgm:spPr/>
      <dgm:t>
        <a:bodyPr/>
        <a:lstStyle/>
        <a:p>
          <a:endParaRPr lang="en-US"/>
        </a:p>
      </dgm:t>
    </dgm:pt>
    <dgm:pt modelId="{8DEBE02E-2722-48F3-A853-B2AFE3BC136F}" type="pres">
      <dgm:prSet presAssocID="{6CD08EA6-C07E-4E44-9915-4037633C2F83}" presName="diagram" presStyleCnt="0">
        <dgm:presLayoutVars>
          <dgm:dir/>
          <dgm:resizeHandles val="exact"/>
        </dgm:presLayoutVars>
      </dgm:prSet>
      <dgm:spPr/>
    </dgm:pt>
    <dgm:pt modelId="{8783AAC8-DF78-485D-BA01-9CD3CF134C33}" type="pres">
      <dgm:prSet presAssocID="{DEB9DB71-7AC6-4F90-B13B-2CD2F031E5F4}" presName="node" presStyleLbl="node1" presStyleIdx="0" presStyleCnt="7">
        <dgm:presLayoutVars>
          <dgm:bulletEnabled val="1"/>
        </dgm:presLayoutVars>
      </dgm:prSet>
      <dgm:spPr/>
    </dgm:pt>
    <dgm:pt modelId="{8B87EC69-278C-474A-AF5E-202AB95D394A}" type="pres">
      <dgm:prSet presAssocID="{BFD047C6-27B6-4D7F-9237-84CC830E0F68}" presName="sibTrans" presStyleCnt="0"/>
      <dgm:spPr/>
    </dgm:pt>
    <dgm:pt modelId="{4EBA51D9-747A-4201-9610-969724692723}" type="pres">
      <dgm:prSet presAssocID="{059907DB-EAA4-4D62-B6A2-0E1B3EBC0748}" presName="node" presStyleLbl="node1" presStyleIdx="1" presStyleCnt="7">
        <dgm:presLayoutVars>
          <dgm:bulletEnabled val="1"/>
        </dgm:presLayoutVars>
      </dgm:prSet>
      <dgm:spPr/>
    </dgm:pt>
    <dgm:pt modelId="{1AFC8C36-8C46-47E1-8B9D-C5D1DEB24A2D}" type="pres">
      <dgm:prSet presAssocID="{8CD343CD-4A98-4DBB-AE2B-928A0CC4F30C}" presName="sibTrans" presStyleCnt="0"/>
      <dgm:spPr/>
    </dgm:pt>
    <dgm:pt modelId="{4C5E6E73-B38E-4841-A982-A89361B452A5}" type="pres">
      <dgm:prSet presAssocID="{DDC3EE85-571A-4152-87E7-EC95B1900D6A}" presName="node" presStyleLbl="node1" presStyleIdx="2" presStyleCnt="7">
        <dgm:presLayoutVars>
          <dgm:bulletEnabled val="1"/>
        </dgm:presLayoutVars>
      </dgm:prSet>
      <dgm:spPr/>
    </dgm:pt>
    <dgm:pt modelId="{73EC909A-7518-4747-99F3-B7DC8D1E694F}" type="pres">
      <dgm:prSet presAssocID="{928490F1-80BB-4ABC-B2F9-2796D303F7AD}" presName="sibTrans" presStyleCnt="0"/>
      <dgm:spPr/>
    </dgm:pt>
    <dgm:pt modelId="{F0745D1B-79FA-47FC-8557-07A2669415EC}" type="pres">
      <dgm:prSet presAssocID="{A70D955F-591E-4CF3-AB7B-D31626F51DAA}" presName="node" presStyleLbl="node1" presStyleIdx="3" presStyleCnt="7">
        <dgm:presLayoutVars>
          <dgm:bulletEnabled val="1"/>
        </dgm:presLayoutVars>
      </dgm:prSet>
      <dgm:spPr/>
    </dgm:pt>
    <dgm:pt modelId="{432C16F9-260C-4520-87B2-B0BC7FDDE7D9}" type="pres">
      <dgm:prSet presAssocID="{0868A946-1484-4598-8707-420A0B9AA4D3}" presName="sibTrans" presStyleCnt="0"/>
      <dgm:spPr/>
    </dgm:pt>
    <dgm:pt modelId="{83611BFE-CF6A-4C89-913D-242FB6F70CFA}" type="pres">
      <dgm:prSet presAssocID="{3C093A40-CBD5-4E04-B8C5-22E0235BD0F0}" presName="node" presStyleLbl="node1" presStyleIdx="4" presStyleCnt="7">
        <dgm:presLayoutVars>
          <dgm:bulletEnabled val="1"/>
        </dgm:presLayoutVars>
      </dgm:prSet>
      <dgm:spPr/>
    </dgm:pt>
    <dgm:pt modelId="{334D455E-5675-49E6-87F9-36AE4EEE61EB}" type="pres">
      <dgm:prSet presAssocID="{3E004B57-7F07-4198-A8E2-F6DABDAE0559}" presName="sibTrans" presStyleCnt="0"/>
      <dgm:spPr/>
    </dgm:pt>
    <dgm:pt modelId="{56F6F2EA-B092-4DA6-AAA2-93401DDD6919}" type="pres">
      <dgm:prSet presAssocID="{F78F1E93-46F3-4467-8D09-BE7B0AA44F51}" presName="node" presStyleLbl="node1" presStyleIdx="5" presStyleCnt="7">
        <dgm:presLayoutVars>
          <dgm:bulletEnabled val="1"/>
        </dgm:presLayoutVars>
      </dgm:prSet>
      <dgm:spPr/>
    </dgm:pt>
    <dgm:pt modelId="{27575A24-044E-4D4E-8235-1C0EA3EC2334}" type="pres">
      <dgm:prSet presAssocID="{6E8D358E-0BB9-472C-927C-C38AE528CB5A}" presName="sibTrans" presStyleCnt="0"/>
      <dgm:spPr/>
    </dgm:pt>
    <dgm:pt modelId="{659E19AA-2362-4863-811A-1D1355C301FA}" type="pres">
      <dgm:prSet presAssocID="{EA7AD347-A14A-4CC3-ADC2-349E1FD05BC3}" presName="node" presStyleLbl="node1" presStyleIdx="6" presStyleCnt="7">
        <dgm:presLayoutVars>
          <dgm:bulletEnabled val="1"/>
        </dgm:presLayoutVars>
      </dgm:prSet>
      <dgm:spPr/>
    </dgm:pt>
  </dgm:ptLst>
  <dgm:cxnLst>
    <dgm:cxn modelId="{E2D28C05-474C-4F63-BBFF-A0D03446100A}" srcId="{6CD08EA6-C07E-4E44-9915-4037633C2F83}" destId="{DDC3EE85-571A-4152-87E7-EC95B1900D6A}" srcOrd="2" destOrd="0" parTransId="{62A97998-6717-4601-AC5A-4F36719B8172}" sibTransId="{928490F1-80BB-4ABC-B2F9-2796D303F7AD}"/>
    <dgm:cxn modelId="{38893709-E3FF-4FDA-BE32-CE1E8D1E70C1}" type="presOf" srcId="{059907DB-EAA4-4D62-B6A2-0E1B3EBC0748}" destId="{4EBA51D9-747A-4201-9610-969724692723}" srcOrd="0" destOrd="0" presId="urn:microsoft.com/office/officeart/2005/8/layout/default"/>
    <dgm:cxn modelId="{7BA8BC09-DF67-4CF6-B3BF-C46C7D4EDD2A}" srcId="{6CD08EA6-C07E-4E44-9915-4037633C2F83}" destId="{059907DB-EAA4-4D62-B6A2-0E1B3EBC0748}" srcOrd="1" destOrd="0" parTransId="{113EDA1A-0230-4FB8-9EF2-AA08E8D60AAD}" sibTransId="{8CD343CD-4A98-4DBB-AE2B-928A0CC4F30C}"/>
    <dgm:cxn modelId="{C15BC50A-BE8C-4ECD-8AFE-A04E3E8FA46D}" type="presOf" srcId="{DEB9DB71-7AC6-4F90-B13B-2CD2F031E5F4}" destId="{8783AAC8-DF78-485D-BA01-9CD3CF134C33}" srcOrd="0" destOrd="0" presId="urn:microsoft.com/office/officeart/2005/8/layout/default"/>
    <dgm:cxn modelId="{C53BEF13-B946-420E-A299-C3D6F0A9E177}" srcId="{6CD08EA6-C07E-4E44-9915-4037633C2F83}" destId="{A70D955F-591E-4CF3-AB7B-D31626F51DAA}" srcOrd="3" destOrd="0" parTransId="{F354842F-02E9-4673-8F90-9EAA6D3BD0D6}" sibTransId="{0868A946-1484-4598-8707-420A0B9AA4D3}"/>
    <dgm:cxn modelId="{F5FB6E28-493A-4B42-BCDC-0D5B7C4A8457}" srcId="{6CD08EA6-C07E-4E44-9915-4037633C2F83}" destId="{3C093A40-CBD5-4E04-B8C5-22E0235BD0F0}" srcOrd="4" destOrd="0" parTransId="{F8633D7B-CDF5-49E3-87AC-4C3FA5BED335}" sibTransId="{3E004B57-7F07-4198-A8E2-F6DABDAE0559}"/>
    <dgm:cxn modelId="{FD54A332-4F3F-4C96-9A04-D141896722ED}" type="presOf" srcId="{EA7AD347-A14A-4CC3-ADC2-349E1FD05BC3}" destId="{659E19AA-2362-4863-811A-1D1355C301FA}" srcOrd="0" destOrd="0" presId="urn:microsoft.com/office/officeart/2005/8/layout/default"/>
    <dgm:cxn modelId="{CC111637-1262-431C-A1C1-66249AE2866B}" type="presOf" srcId="{DDC3EE85-571A-4152-87E7-EC95B1900D6A}" destId="{4C5E6E73-B38E-4841-A982-A89361B452A5}" srcOrd="0" destOrd="0" presId="urn:microsoft.com/office/officeart/2005/8/layout/default"/>
    <dgm:cxn modelId="{C47BFD4D-5568-489D-92E9-993555C90E46}" type="presOf" srcId="{A70D955F-591E-4CF3-AB7B-D31626F51DAA}" destId="{F0745D1B-79FA-47FC-8557-07A2669415EC}" srcOrd="0" destOrd="0" presId="urn:microsoft.com/office/officeart/2005/8/layout/default"/>
    <dgm:cxn modelId="{FD6AC681-B87D-45A6-9D06-EC041015272C}" type="presOf" srcId="{3C093A40-CBD5-4E04-B8C5-22E0235BD0F0}" destId="{83611BFE-CF6A-4C89-913D-242FB6F70CFA}" srcOrd="0" destOrd="0" presId="urn:microsoft.com/office/officeart/2005/8/layout/default"/>
    <dgm:cxn modelId="{8194E498-243A-499F-A99E-C1A090900752}" type="presOf" srcId="{F78F1E93-46F3-4467-8D09-BE7B0AA44F51}" destId="{56F6F2EA-B092-4DA6-AAA2-93401DDD6919}" srcOrd="0" destOrd="0" presId="urn:microsoft.com/office/officeart/2005/8/layout/default"/>
    <dgm:cxn modelId="{9C09F2AC-3C6E-4BD0-99F0-0C9F0C9AC823}" srcId="{6CD08EA6-C07E-4E44-9915-4037633C2F83}" destId="{EA7AD347-A14A-4CC3-ADC2-349E1FD05BC3}" srcOrd="6" destOrd="0" parTransId="{2B5AD262-D757-46C3-A6CD-074766E4EB20}" sibTransId="{C8AF28DC-69DC-4AC8-BFA6-B6AD9591E80C}"/>
    <dgm:cxn modelId="{4C8126B6-4B97-47BD-96EC-2E46AFD6C25C}" type="presOf" srcId="{6CD08EA6-C07E-4E44-9915-4037633C2F83}" destId="{8DEBE02E-2722-48F3-A853-B2AFE3BC136F}" srcOrd="0" destOrd="0" presId="urn:microsoft.com/office/officeart/2005/8/layout/default"/>
    <dgm:cxn modelId="{78B745C7-72DD-4257-9595-B26927D492E6}" srcId="{6CD08EA6-C07E-4E44-9915-4037633C2F83}" destId="{DEB9DB71-7AC6-4F90-B13B-2CD2F031E5F4}" srcOrd="0" destOrd="0" parTransId="{67E4953D-85E2-4B99-8B09-A36939B2F106}" sibTransId="{BFD047C6-27B6-4D7F-9237-84CC830E0F68}"/>
    <dgm:cxn modelId="{6F06B5CB-CDC4-42A6-B891-99A97F1067AA}" srcId="{6CD08EA6-C07E-4E44-9915-4037633C2F83}" destId="{F78F1E93-46F3-4467-8D09-BE7B0AA44F51}" srcOrd="5" destOrd="0" parTransId="{DD3B7D23-4C99-497E-B386-E8772AAC2546}" sibTransId="{6E8D358E-0BB9-472C-927C-C38AE528CB5A}"/>
    <dgm:cxn modelId="{0746B64E-C174-4198-817E-0F866A243DAF}" type="presParOf" srcId="{8DEBE02E-2722-48F3-A853-B2AFE3BC136F}" destId="{8783AAC8-DF78-485D-BA01-9CD3CF134C33}" srcOrd="0" destOrd="0" presId="urn:microsoft.com/office/officeart/2005/8/layout/default"/>
    <dgm:cxn modelId="{BF21DA17-55F1-4EF3-B14D-7D24DBCA102C}" type="presParOf" srcId="{8DEBE02E-2722-48F3-A853-B2AFE3BC136F}" destId="{8B87EC69-278C-474A-AF5E-202AB95D394A}" srcOrd="1" destOrd="0" presId="urn:microsoft.com/office/officeart/2005/8/layout/default"/>
    <dgm:cxn modelId="{9BC4CB5D-C407-476A-B109-D1FE6DA37B02}" type="presParOf" srcId="{8DEBE02E-2722-48F3-A853-B2AFE3BC136F}" destId="{4EBA51D9-747A-4201-9610-969724692723}" srcOrd="2" destOrd="0" presId="urn:microsoft.com/office/officeart/2005/8/layout/default"/>
    <dgm:cxn modelId="{9262FD3B-7D01-490F-84FA-C92B0777AFC0}" type="presParOf" srcId="{8DEBE02E-2722-48F3-A853-B2AFE3BC136F}" destId="{1AFC8C36-8C46-47E1-8B9D-C5D1DEB24A2D}" srcOrd="3" destOrd="0" presId="urn:microsoft.com/office/officeart/2005/8/layout/default"/>
    <dgm:cxn modelId="{3F15FFD0-CB88-4023-A6B7-69862ACF7F82}" type="presParOf" srcId="{8DEBE02E-2722-48F3-A853-B2AFE3BC136F}" destId="{4C5E6E73-B38E-4841-A982-A89361B452A5}" srcOrd="4" destOrd="0" presId="urn:microsoft.com/office/officeart/2005/8/layout/default"/>
    <dgm:cxn modelId="{5116E4B5-3C10-4CEC-B898-6033221155AF}" type="presParOf" srcId="{8DEBE02E-2722-48F3-A853-B2AFE3BC136F}" destId="{73EC909A-7518-4747-99F3-B7DC8D1E694F}" srcOrd="5" destOrd="0" presId="urn:microsoft.com/office/officeart/2005/8/layout/default"/>
    <dgm:cxn modelId="{63D534D1-7DD8-4532-951C-DC68A5BAF562}" type="presParOf" srcId="{8DEBE02E-2722-48F3-A853-B2AFE3BC136F}" destId="{F0745D1B-79FA-47FC-8557-07A2669415EC}" srcOrd="6" destOrd="0" presId="urn:microsoft.com/office/officeart/2005/8/layout/default"/>
    <dgm:cxn modelId="{CD50F66F-6A42-4F82-867E-5E759FFB7835}" type="presParOf" srcId="{8DEBE02E-2722-48F3-A853-B2AFE3BC136F}" destId="{432C16F9-260C-4520-87B2-B0BC7FDDE7D9}" srcOrd="7" destOrd="0" presId="urn:microsoft.com/office/officeart/2005/8/layout/default"/>
    <dgm:cxn modelId="{1F8942B3-E7BF-4F71-9D16-2BA457E5A098}" type="presParOf" srcId="{8DEBE02E-2722-48F3-A853-B2AFE3BC136F}" destId="{83611BFE-CF6A-4C89-913D-242FB6F70CFA}" srcOrd="8" destOrd="0" presId="urn:microsoft.com/office/officeart/2005/8/layout/default"/>
    <dgm:cxn modelId="{90D8E9D0-956C-4299-A0CB-E6B4BA3E6116}" type="presParOf" srcId="{8DEBE02E-2722-48F3-A853-B2AFE3BC136F}" destId="{334D455E-5675-49E6-87F9-36AE4EEE61EB}" srcOrd="9" destOrd="0" presId="urn:microsoft.com/office/officeart/2005/8/layout/default"/>
    <dgm:cxn modelId="{C14DCE96-9680-4C08-83B1-E5CEFDCA1C23}" type="presParOf" srcId="{8DEBE02E-2722-48F3-A853-B2AFE3BC136F}" destId="{56F6F2EA-B092-4DA6-AAA2-93401DDD6919}" srcOrd="10" destOrd="0" presId="urn:microsoft.com/office/officeart/2005/8/layout/default"/>
    <dgm:cxn modelId="{4685A60B-B0CC-4982-AD52-4103B69FA59F}" type="presParOf" srcId="{8DEBE02E-2722-48F3-A853-B2AFE3BC136F}" destId="{27575A24-044E-4D4E-8235-1C0EA3EC2334}" srcOrd="11" destOrd="0" presId="urn:microsoft.com/office/officeart/2005/8/layout/default"/>
    <dgm:cxn modelId="{0BA8422A-5D19-4BE4-B0B6-0991B6967737}" type="presParOf" srcId="{8DEBE02E-2722-48F3-A853-B2AFE3BC136F}" destId="{659E19AA-2362-4863-811A-1D1355C301FA}"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31EDEC-52B6-435F-AEC7-6A1C0F865AB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902D711-F020-431C-9751-56FF5C1D7283}">
      <dgm:prSet custT="1"/>
      <dgm:spPr>
        <a:solidFill>
          <a:srgbClr val="009999"/>
        </a:solidFill>
      </dgm:spPr>
      <dgm:t>
        <a:bodyPr/>
        <a:lstStyle/>
        <a:p>
          <a:pPr rtl="0"/>
          <a:r>
            <a:rPr lang="en-US" sz="1600"/>
            <a:t>Choosing a</a:t>
          </a:r>
        </a:p>
        <a:p>
          <a:pPr rtl="0"/>
          <a:r>
            <a:rPr lang="en-US" sz="1600"/>
            <a:t>Health Plan</a:t>
          </a:r>
        </a:p>
      </dgm:t>
    </dgm:pt>
    <dgm:pt modelId="{4EE4B295-6CFF-480E-8D00-501D908518C9}" type="parTrans" cxnId="{DA192C34-9638-415F-B538-2A472D75C139}">
      <dgm:prSet/>
      <dgm:spPr/>
      <dgm:t>
        <a:bodyPr/>
        <a:lstStyle/>
        <a:p>
          <a:endParaRPr lang="en-US" sz="1200"/>
        </a:p>
      </dgm:t>
    </dgm:pt>
    <dgm:pt modelId="{24696082-B6B9-467A-8E07-7B89DD144F0C}" type="sibTrans" cxnId="{DA192C34-9638-415F-B538-2A472D75C139}">
      <dgm:prSet/>
      <dgm:spPr/>
      <dgm:t>
        <a:bodyPr/>
        <a:lstStyle/>
        <a:p>
          <a:endParaRPr lang="en-US" sz="1200"/>
        </a:p>
      </dgm:t>
    </dgm:pt>
    <dgm:pt modelId="{5213A472-7138-41F7-AB45-28AFD197A86F}">
      <dgm:prSet custT="1"/>
      <dgm:spPr>
        <a:solidFill>
          <a:srgbClr val="009999"/>
        </a:solidFill>
      </dgm:spPr>
      <dgm:t>
        <a:bodyPr/>
        <a:lstStyle/>
        <a:p>
          <a:pPr rtl="0"/>
          <a:r>
            <a:rPr lang="en-US" sz="1600" dirty="0"/>
            <a:t>Selecting and locating doctors and hospitals</a:t>
          </a:r>
        </a:p>
      </dgm:t>
    </dgm:pt>
    <dgm:pt modelId="{001C1243-16D1-43F8-922B-B325A0EC9A8C}" type="parTrans" cxnId="{7A075029-1396-4208-B5AA-E63541E603B8}">
      <dgm:prSet/>
      <dgm:spPr/>
      <dgm:t>
        <a:bodyPr/>
        <a:lstStyle/>
        <a:p>
          <a:endParaRPr lang="en-US" sz="1200"/>
        </a:p>
      </dgm:t>
    </dgm:pt>
    <dgm:pt modelId="{1F4F8474-3650-4869-9616-671FD3972385}" type="sibTrans" cxnId="{7A075029-1396-4208-B5AA-E63541E603B8}">
      <dgm:prSet/>
      <dgm:spPr/>
      <dgm:t>
        <a:bodyPr/>
        <a:lstStyle/>
        <a:p>
          <a:endParaRPr lang="en-US" sz="1200"/>
        </a:p>
      </dgm:t>
    </dgm:pt>
    <dgm:pt modelId="{F8073135-7F7B-4ACE-8813-912E8939501F}">
      <dgm:prSet custT="1"/>
      <dgm:spPr>
        <a:solidFill>
          <a:srgbClr val="009999"/>
        </a:solidFill>
      </dgm:spPr>
      <dgm:t>
        <a:bodyPr/>
        <a:lstStyle/>
        <a:p>
          <a:pPr rtl="0"/>
          <a:r>
            <a:rPr lang="en-US" sz="1600"/>
            <a:t>Troubleshooting claims issues and appeals</a:t>
          </a:r>
        </a:p>
      </dgm:t>
    </dgm:pt>
    <dgm:pt modelId="{057F3DBD-287A-4D67-81C8-7C087919C8AA}" type="parTrans" cxnId="{BF6F904F-1AB5-47FF-9CED-892D90688FE7}">
      <dgm:prSet/>
      <dgm:spPr/>
      <dgm:t>
        <a:bodyPr/>
        <a:lstStyle/>
        <a:p>
          <a:endParaRPr lang="en-US" sz="1200"/>
        </a:p>
      </dgm:t>
    </dgm:pt>
    <dgm:pt modelId="{6BAF9435-C87D-47A9-9282-52F861CBFACD}" type="sibTrans" cxnId="{BF6F904F-1AB5-47FF-9CED-892D90688FE7}">
      <dgm:prSet/>
      <dgm:spPr/>
      <dgm:t>
        <a:bodyPr/>
        <a:lstStyle/>
        <a:p>
          <a:endParaRPr lang="en-US" sz="1200"/>
        </a:p>
      </dgm:t>
    </dgm:pt>
    <dgm:pt modelId="{6E5C3540-31D8-46D2-A26D-289CF8562394}">
      <dgm:prSet custT="1"/>
      <dgm:spPr>
        <a:solidFill>
          <a:srgbClr val="009999"/>
        </a:solidFill>
      </dgm:spPr>
      <dgm:t>
        <a:bodyPr/>
        <a:lstStyle/>
        <a:p>
          <a:pPr rtl="0"/>
          <a:r>
            <a:rPr lang="en-US" sz="1600"/>
            <a:t>Getting the most from your health care dollars</a:t>
          </a:r>
        </a:p>
      </dgm:t>
    </dgm:pt>
    <dgm:pt modelId="{387751FD-687E-4D14-AD16-6200E6CA1C22}" type="parTrans" cxnId="{9D53EC5E-36F9-4272-9B36-C068A656A7A2}">
      <dgm:prSet/>
      <dgm:spPr/>
      <dgm:t>
        <a:bodyPr/>
        <a:lstStyle/>
        <a:p>
          <a:endParaRPr lang="en-US" sz="1200"/>
        </a:p>
      </dgm:t>
    </dgm:pt>
    <dgm:pt modelId="{5FD32580-5D19-47CA-A133-7875687E523D}" type="sibTrans" cxnId="{9D53EC5E-36F9-4272-9B36-C068A656A7A2}">
      <dgm:prSet/>
      <dgm:spPr/>
      <dgm:t>
        <a:bodyPr/>
        <a:lstStyle/>
        <a:p>
          <a:endParaRPr lang="en-US" sz="1200"/>
        </a:p>
      </dgm:t>
    </dgm:pt>
    <dgm:pt modelId="{3D43F072-A387-4658-B454-4005B5D730FF}">
      <dgm:prSet custT="1"/>
      <dgm:spPr>
        <a:solidFill>
          <a:srgbClr val="009999"/>
        </a:solidFill>
      </dgm:spPr>
      <dgm:t>
        <a:bodyPr/>
        <a:lstStyle/>
        <a:p>
          <a:pPr rtl="0"/>
          <a:r>
            <a:rPr lang="en-US" sz="1600"/>
            <a:t>Finding resources for a health condition</a:t>
          </a:r>
        </a:p>
      </dgm:t>
    </dgm:pt>
    <dgm:pt modelId="{57308098-5F63-49FC-9C46-BBB73C984BD3}" type="parTrans" cxnId="{C15A8A0D-614F-40A6-89FD-A89BF6E7041E}">
      <dgm:prSet/>
      <dgm:spPr/>
      <dgm:t>
        <a:bodyPr/>
        <a:lstStyle/>
        <a:p>
          <a:endParaRPr lang="en-US" sz="1200"/>
        </a:p>
      </dgm:t>
    </dgm:pt>
    <dgm:pt modelId="{16836A67-FE08-472B-ABAF-6DB88EB2D636}" type="sibTrans" cxnId="{C15A8A0D-614F-40A6-89FD-A89BF6E7041E}">
      <dgm:prSet/>
      <dgm:spPr/>
      <dgm:t>
        <a:bodyPr/>
        <a:lstStyle/>
        <a:p>
          <a:endParaRPr lang="en-US" sz="1200"/>
        </a:p>
      </dgm:t>
    </dgm:pt>
    <dgm:pt modelId="{6851FF85-019D-4DC7-A01A-3D5CA0BA6B44}">
      <dgm:prSet custT="1"/>
      <dgm:spPr>
        <a:solidFill>
          <a:srgbClr val="009999"/>
        </a:solidFill>
      </dgm:spPr>
      <dgm:t>
        <a:bodyPr/>
        <a:lstStyle/>
        <a:p>
          <a:pPr rtl="0"/>
          <a:r>
            <a:rPr lang="en-US" sz="1600" dirty="0"/>
            <a:t>Benefit Questions</a:t>
          </a:r>
        </a:p>
      </dgm:t>
    </dgm:pt>
    <dgm:pt modelId="{69CC160F-635D-47A4-ABDF-6BD3DD24DA44}" type="sibTrans" cxnId="{B6A7CAF2-5E2A-4CBB-919A-B3DE7FBEFCE8}">
      <dgm:prSet/>
      <dgm:spPr/>
      <dgm:t>
        <a:bodyPr/>
        <a:lstStyle/>
        <a:p>
          <a:endParaRPr lang="en-US" sz="1200"/>
        </a:p>
      </dgm:t>
    </dgm:pt>
    <dgm:pt modelId="{FFAFA20E-9CAC-45F4-A161-70662D01E0E0}" type="parTrans" cxnId="{B6A7CAF2-5E2A-4CBB-919A-B3DE7FBEFCE8}">
      <dgm:prSet/>
      <dgm:spPr/>
      <dgm:t>
        <a:bodyPr/>
        <a:lstStyle/>
        <a:p>
          <a:endParaRPr lang="en-US" sz="1200"/>
        </a:p>
      </dgm:t>
    </dgm:pt>
    <dgm:pt modelId="{D70DD4BF-17E7-446D-A8DC-E97F99E35FBC}" type="pres">
      <dgm:prSet presAssocID="{7C31EDEC-52B6-435F-AEC7-6A1C0F865ABB}" presName="diagram" presStyleCnt="0">
        <dgm:presLayoutVars>
          <dgm:dir/>
          <dgm:resizeHandles val="exact"/>
        </dgm:presLayoutVars>
      </dgm:prSet>
      <dgm:spPr/>
    </dgm:pt>
    <dgm:pt modelId="{3765A86A-403A-4D68-8733-81249B0784B2}" type="pres">
      <dgm:prSet presAssocID="{6851FF85-019D-4DC7-A01A-3D5CA0BA6B44}" presName="node" presStyleLbl="node1" presStyleIdx="0" presStyleCnt="6" custLinFactNeighborX="-3840">
        <dgm:presLayoutVars>
          <dgm:bulletEnabled val="1"/>
        </dgm:presLayoutVars>
      </dgm:prSet>
      <dgm:spPr/>
    </dgm:pt>
    <dgm:pt modelId="{08895C40-BD3C-4188-9363-1ED3F2F8824F}" type="pres">
      <dgm:prSet presAssocID="{69CC160F-635D-47A4-ABDF-6BD3DD24DA44}" presName="sibTrans" presStyleCnt="0"/>
      <dgm:spPr/>
    </dgm:pt>
    <dgm:pt modelId="{70C69F60-0554-4ECE-A6AC-9E21D55BB01C}" type="pres">
      <dgm:prSet presAssocID="{C902D711-F020-431C-9751-56FF5C1D7283}" presName="node" presStyleLbl="node1" presStyleIdx="1" presStyleCnt="6" custLinFactNeighborX="-3840">
        <dgm:presLayoutVars>
          <dgm:bulletEnabled val="1"/>
        </dgm:presLayoutVars>
      </dgm:prSet>
      <dgm:spPr/>
    </dgm:pt>
    <dgm:pt modelId="{BED99EF0-7442-4E5F-9EB7-15E10D8C22CD}" type="pres">
      <dgm:prSet presAssocID="{24696082-B6B9-467A-8E07-7B89DD144F0C}" presName="sibTrans" presStyleCnt="0"/>
      <dgm:spPr/>
    </dgm:pt>
    <dgm:pt modelId="{51AF841E-F7B1-4DF7-B0B0-6F9B477745FA}" type="pres">
      <dgm:prSet presAssocID="{5213A472-7138-41F7-AB45-28AFD197A86F}" presName="node" presStyleLbl="node1" presStyleIdx="2" presStyleCnt="6" custLinFactNeighborX="-3840">
        <dgm:presLayoutVars>
          <dgm:bulletEnabled val="1"/>
        </dgm:presLayoutVars>
      </dgm:prSet>
      <dgm:spPr/>
    </dgm:pt>
    <dgm:pt modelId="{3B8C3148-3F6A-4B25-A251-F22CB87E9CFF}" type="pres">
      <dgm:prSet presAssocID="{1F4F8474-3650-4869-9616-671FD3972385}" presName="sibTrans" presStyleCnt="0"/>
      <dgm:spPr/>
    </dgm:pt>
    <dgm:pt modelId="{79993F87-2369-4D19-A848-EA2EA9FA7617}" type="pres">
      <dgm:prSet presAssocID="{F8073135-7F7B-4ACE-8813-912E8939501F}" presName="node" presStyleLbl="node1" presStyleIdx="3" presStyleCnt="6" custLinFactNeighborX="-3840">
        <dgm:presLayoutVars>
          <dgm:bulletEnabled val="1"/>
        </dgm:presLayoutVars>
      </dgm:prSet>
      <dgm:spPr/>
    </dgm:pt>
    <dgm:pt modelId="{A9A1244C-14DB-425B-972C-B61ACD3EE2CE}" type="pres">
      <dgm:prSet presAssocID="{6BAF9435-C87D-47A9-9282-52F861CBFACD}" presName="sibTrans" presStyleCnt="0"/>
      <dgm:spPr/>
    </dgm:pt>
    <dgm:pt modelId="{F2414BBB-26D7-4C6F-9E78-68EAF002938D}" type="pres">
      <dgm:prSet presAssocID="{6E5C3540-31D8-46D2-A26D-289CF8562394}" presName="node" presStyleLbl="node1" presStyleIdx="4" presStyleCnt="6" custLinFactNeighborX="-3840">
        <dgm:presLayoutVars>
          <dgm:bulletEnabled val="1"/>
        </dgm:presLayoutVars>
      </dgm:prSet>
      <dgm:spPr/>
    </dgm:pt>
    <dgm:pt modelId="{7E2ABFE5-8D51-4921-B734-F6361634EC0A}" type="pres">
      <dgm:prSet presAssocID="{5FD32580-5D19-47CA-A133-7875687E523D}" presName="sibTrans" presStyleCnt="0"/>
      <dgm:spPr/>
    </dgm:pt>
    <dgm:pt modelId="{E4B9B8E2-D46F-4C72-AEBD-23187C3202E6}" type="pres">
      <dgm:prSet presAssocID="{3D43F072-A387-4658-B454-4005B5D730FF}" presName="node" presStyleLbl="node1" presStyleIdx="5" presStyleCnt="6" custLinFactNeighborX="-3840">
        <dgm:presLayoutVars>
          <dgm:bulletEnabled val="1"/>
        </dgm:presLayoutVars>
      </dgm:prSet>
      <dgm:spPr/>
    </dgm:pt>
  </dgm:ptLst>
  <dgm:cxnLst>
    <dgm:cxn modelId="{C15A8A0D-614F-40A6-89FD-A89BF6E7041E}" srcId="{7C31EDEC-52B6-435F-AEC7-6A1C0F865ABB}" destId="{3D43F072-A387-4658-B454-4005B5D730FF}" srcOrd="5" destOrd="0" parTransId="{57308098-5F63-49FC-9C46-BBB73C984BD3}" sibTransId="{16836A67-FE08-472B-ABAF-6DB88EB2D636}"/>
    <dgm:cxn modelId="{C1BB6F26-3DED-4087-A2B0-EDB9AD9B89D6}" type="presOf" srcId="{5213A472-7138-41F7-AB45-28AFD197A86F}" destId="{51AF841E-F7B1-4DF7-B0B0-6F9B477745FA}" srcOrd="0" destOrd="0" presId="urn:microsoft.com/office/officeart/2005/8/layout/default"/>
    <dgm:cxn modelId="{7A075029-1396-4208-B5AA-E63541E603B8}" srcId="{7C31EDEC-52B6-435F-AEC7-6A1C0F865ABB}" destId="{5213A472-7138-41F7-AB45-28AFD197A86F}" srcOrd="2" destOrd="0" parTransId="{001C1243-16D1-43F8-922B-B325A0EC9A8C}" sibTransId="{1F4F8474-3650-4869-9616-671FD3972385}"/>
    <dgm:cxn modelId="{DA192C34-9638-415F-B538-2A472D75C139}" srcId="{7C31EDEC-52B6-435F-AEC7-6A1C0F865ABB}" destId="{C902D711-F020-431C-9751-56FF5C1D7283}" srcOrd="1" destOrd="0" parTransId="{4EE4B295-6CFF-480E-8D00-501D908518C9}" sibTransId="{24696082-B6B9-467A-8E07-7B89DD144F0C}"/>
    <dgm:cxn modelId="{9D53EC5E-36F9-4272-9B36-C068A656A7A2}" srcId="{7C31EDEC-52B6-435F-AEC7-6A1C0F865ABB}" destId="{6E5C3540-31D8-46D2-A26D-289CF8562394}" srcOrd="4" destOrd="0" parTransId="{387751FD-687E-4D14-AD16-6200E6CA1C22}" sibTransId="{5FD32580-5D19-47CA-A133-7875687E523D}"/>
    <dgm:cxn modelId="{BF6F904F-1AB5-47FF-9CED-892D90688FE7}" srcId="{7C31EDEC-52B6-435F-AEC7-6A1C0F865ABB}" destId="{F8073135-7F7B-4ACE-8813-912E8939501F}" srcOrd="3" destOrd="0" parTransId="{057F3DBD-287A-4D67-81C8-7C087919C8AA}" sibTransId="{6BAF9435-C87D-47A9-9282-52F861CBFACD}"/>
    <dgm:cxn modelId="{F92EBD52-0E76-4B31-8C2F-2FB518107884}" type="presOf" srcId="{7C31EDEC-52B6-435F-AEC7-6A1C0F865ABB}" destId="{D70DD4BF-17E7-446D-A8DC-E97F99E35FBC}" srcOrd="0" destOrd="0" presId="urn:microsoft.com/office/officeart/2005/8/layout/default"/>
    <dgm:cxn modelId="{EF4FAE79-2092-4D1D-94A0-0035B1B1B882}" type="presOf" srcId="{F8073135-7F7B-4ACE-8813-912E8939501F}" destId="{79993F87-2369-4D19-A848-EA2EA9FA7617}" srcOrd="0" destOrd="0" presId="urn:microsoft.com/office/officeart/2005/8/layout/default"/>
    <dgm:cxn modelId="{A6119A81-246A-4FE4-94F7-BA3C6F5F5C8A}" type="presOf" srcId="{C902D711-F020-431C-9751-56FF5C1D7283}" destId="{70C69F60-0554-4ECE-A6AC-9E21D55BB01C}" srcOrd="0" destOrd="0" presId="urn:microsoft.com/office/officeart/2005/8/layout/default"/>
    <dgm:cxn modelId="{A9638A9A-22FC-4E86-8904-E3E17F35F098}" type="presOf" srcId="{6E5C3540-31D8-46D2-A26D-289CF8562394}" destId="{F2414BBB-26D7-4C6F-9E78-68EAF002938D}" srcOrd="0" destOrd="0" presId="urn:microsoft.com/office/officeart/2005/8/layout/default"/>
    <dgm:cxn modelId="{A1CBC79B-F6A3-48FE-93C1-A8EF685221BE}" type="presOf" srcId="{3D43F072-A387-4658-B454-4005B5D730FF}" destId="{E4B9B8E2-D46F-4C72-AEBD-23187C3202E6}" srcOrd="0" destOrd="0" presId="urn:microsoft.com/office/officeart/2005/8/layout/default"/>
    <dgm:cxn modelId="{CFF6449C-C038-44D7-8DB7-F330DB98FAB0}" type="presOf" srcId="{6851FF85-019D-4DC7-A01A-3D5CA0BA6B44}" destId="{3765A86A-403A-4D68-8733-81249B0784B2}" srcOrd="0" destOrd="0" presId="urn:microsoft.com/office/officeart/2005/8/layout/default"/>
    <dgm:cxn modelId="{B6A7CAF2-5E2A-4CBB-919A-B3DE7FBEFCE8}" srcId="{7C31EDEC-52B6-435F-AEC7-6A1C0F865ABB}" destId="{6851FF85-019D-4DC7-A01A-3D5CA0BA6B44}" srcOrd="0" destOrd="0" parTransId="{FFAFA20E-9CAC-45F4-A161-70662D01E0E0}" sibTransId="{69CC160F-635D-47A4-ABDF-6BD3DD24DA44}"/>
    <dgm:cxn modelId="{DC024F16-90F0-4680-B973-26D4F1A6BDB5}" type="presParOf" srcId="{D70DD4BF-17E7-446D-A8DC-E97F99E35FBC}" destId="{3765A86A-403A-4D68-8733-81249B0784B2}" srcOrd="0" destOrd="0" presId="urn:microsoft.com/office/officeart/2005/8/layout/default"/>
    <dgm:cxn modelId="{ED60DD46-8FC5-4E21-8FC0-521BA02964AF}" type="presParOf" srcId="{D70DD4BF-17E7-446D-A8DC-E97F99E35FBC}" destId="{08895C40-BD3C-4188-9363-1ED3F2F8824F}" srcOrd="1" destOrd="0" presId="urn:microsoft.com/office/officeart/2005/8/layout/default"/>
    <dgm:cxn modelId="{E0DC946A-B61A-46FB-A396-3D6F5612C56C}" type="presParOf" srcId="{D70DD4BF-17E7-446D-A8DC-E97F99E35FBC}" destId="{70C69F60-0554-4ECE-A6AC-9E21D55BB01C}" srcOrd="2" destOrd="0" presId="urn:microsoft.com/office/officeart/2005/8/layout/default"/>
    <dgm:cxn modelId="{3793A3B1-C5BA-4DD9-AE97-657D1D14DBEA}" type="presParOf" srcId="{D70DD4BF-17E7-446D-A8DC-E97F99E35FBC}" destId="{BED99EF0-7442-4E5F-9EB7-15E10D8C22CD}" srcOrd="3" destOrd="0" presId="urn:microsoft.com/office/officeart/2005/8/layout/default"/>
    <dgm:cxn modelId="{FF4167E6-69D7-43A4-8BAE-E8934E90C1BA}" type="presParOf" srcId="{D70DD4BF-17E7-446D-A8DC-E97F99E35FBC}" destId="{51AF841E-F7B1-4DF7-B0B0-6F9B477745FA}" srcOrd="4" destOrd="0" presId="urn:microsoft.com/office/officeart/2005/8/layout/default"/>
    <dgm:cxn modelId="{BA646BC8-DA27-4AD7-8F37-25B04A1BA75F}" type="presParOf" srcId="{D70DD4BF-17E7-446D-A8DC-E97F99E35FBC}" destId="{3B8C3148-3F6A-4B25-A251-F22CB87E9CFF}" srcOrd="5" destOrd="0" presId="urn:microsoft.com/office/officeart/2005/8/layout/default"/>
    <dgm:cxn modelId="{7A79C2C7-0F89-468F-B8E3-1C28FD3136D9}" type="presParOf" srcId="{D70DD4BF-17E7-446D-A8DC-E97F99E35FBC}" destId="{79993F87-2369-4D19-A848-EA2EA9FA7617}" srcOrd="6" destOrd="0" presId="urn:microsoft.com/office/officeart/2005/8/layout/default"/>
    <dgm:cxn modelId="{C64752D3-FE62-4BBE-BCCC-DD4E6B4BF70D}" type="presParOf" srcId="{D70DD4BF-17E7-446D-A8DC-E97F99E35FBC}" destId="{A9A1244C-14DB-425B-972C-B61ACD3EE2CE}" srcOrd="7" destOrd="0" presId="urn:microsoft.com/office/officeart/2005/8/layout/default"/>
    <dgm:cxn modelId="{24D90D55-7F07-4708-BDBE-BF759A514F1B}" type="presParOf" srcId="{D70DD4BF-17E7-446D-A8DC-E97F99E35FBC}" destId="{F2414BBB-26D7-4C6F-9E78-68EAF002938D}" srcOrd="8" destOrd="0" presId="urn:microsoft.com/office/officeart/2005/8/layout/default"/>
    <dgm:cxn modelId="{69D547A1-44B9-4DB4-85EE-1E8FDD014BFC}" type="presParOf" srcId="{D70DD4BF-17E7-446D-A8DC-E97F99E35FBC}" destId="{7E2ABFE5-8D51-4921-B734-F6361634EC0A}" srcOrd="9" destOrd="0" presId="urn:microsoft.com/office/officeart/2005/8/layout/default"/>
    <dgm:cxn modelId="{4B102391-7CFA-426C-BA1B-E71F8D98CF2C}" type="presParOf" srcId="{D70DD4BF-17E7-446D-A8DC-E97F99E35FBC}" destId="{E4B9B8E2-D46F-4C72-AEBD-23187C3202E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A40FA3-D370-4D96-ABF9-1BB51A75CB6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E60A6F9-EF6A-4888-9037-CF1FEE8E47C0}">
      <dgm:prSet custT="1"/>
      <dgm:spPr>
        <a:solidFill>
          <a:schemeClr val="accent1">
            <a:lumMod val="75000"/>
          </a:schemeClr>
        </a:solidFill>
        <a:ln>
          <a:solidFill>
            <a:schemeClr val="accent1">
              <a:lumMod val="75000"/>
            </a:schemeClr>
          </a:solidFill>
        </a:ln>
      </dgm:spPr>
      <dgm:t>
        <a:bodyPr/>
        <a:lstStyle/>
        <a:p>
          <a:r>
            <a:rPr lang="en-US" sz="2000" b="1" i="0" baseline="0" dirty="0"/>
            <a:t>Short Term Disability</a:t>
          </a:r>
          <a:endParaRPr lang="en-US" sz="2000" dirty="0"/>
        </a:p>
      </dgm:t>
    </dgm:pt>
    <dgm:pt modelId="{098EEA86-C39E-4A9D-8E9D-7EE535F3D634}" type="parTrans" cxnId="{088E8329-B722-44CA-8D27-E9C1B9B19C69}">
      <dgm:prSet/>
      <dgm:spPr/>
      <dgm:t>
        <a:bodyPr/>
        <a:lstStyle/>
        <a:p>
          <a:endParaRPr lang="en-US"/>
        </a:p>
      </dgm:t>
    </dgm:pt>
    <dgm:pt modelId="{ACCB1771-F479-4127-BD38-922C733F6EA2}" type="sibTrans" cxnId="{088E8329-B722-44CA-8D27-E9C1B9B19C69}">
      <dgm:prSet/>
      <dgm:spPr/>
      <dgm:t>
        <a:bodyPr/>
        <a:lstStyle/>
        <a:p>
          <a:endParaRPr lang="en-US"/>
        </a:p>
      </dgm:t>
    </dgm:pt>
    <dgm:pt modelId="{A9C6A629-5CC7-4EAD-906C-31547F2E8170}">
      <dgm:prSet custT="1"/>
      <dgm:spPr>
        <a:solidFill>
          <a:srgbClr val="2F5597">
            <a:alpha val="20000"/>
          </a:srgbClr>
        </a:solidFill>
        <a:ln>
          <a:solidFill>
            <a:schemeClr val="accent1">
              <a:lumMod val="75000"/>
              <a:alpha val="90000"/>
            </a:schemeClr>
          </a:solidFill>
        </a:ln>
      </dgm:spPr>
      <dgm:t>
        <a:bodyPr/>
        <a:lstStyle/>
        <a:p>
          <a:pPr marL="171450" indent="0">
            <a:spcBef>
              <a:spcPct val="0"/>
            </a:spcBef>
            <a:spcAft>
              <a:spcPct val="15000"/>
            </a:spcAft>
            <a:buNone/>
          </a:pPr>
          <a:r>
            <a:rPr lang="en-US" sz="1800" b="0" i="0" baseline="0" dirty="0"/>
            <a:t>Employees covered under the following Bargaining Units may participate in a Short-Term Disability benefit offered through Dublin Insurance and fully paid by the employee. </a:t>
          </a:r>
          <a:endParaRPr lang="en-US" sz="1800" dirty="0"/>
        </a:p>
      </dgm:t>
    </dgm:pt>
    <dgm:pt modelId="{2E6539D2-7DC1-418A-AE9B-4AD94677C603}" type="parTrans" cxnId="{AE1F906B-788B-4556-B9BE-DD1F771FA454}">
      <dgm:prSet/>
      <dgm:spPr/>
      <dgm:t>
        <a:bodyPr/>
        <a:lstStyle/>
        <a:p>
          <a:endParaRPr lang="en-US"/>
        </a:p>
      </dgm:t>
    </dgm:pt>
    <dgm:pt modelId="{EDE690A9-2285-4D24-A427-75BC794AA736}" type="sibTrans" cxnId="{AE1F906B-788B-4556-B9BE-DD1F771FA454}">
      <dgm:prSet/>
      <dgm:spPr/>
      <dgm:t>
        <a:bodyPr/>
        <a:lstStyle/>
        <a:p>
          <a:endParaRPr lang="en-US"/>
        </a:p>
      </dgm:t>
    </dgm:pt>
    <dgm:pt modelId="{3BA8E5D4-6A16-4E4A-8FD9-BAE96293CE7F}">
      <dgm:prSet custT="1"/>
      <dgm:spPr>
        <a:solidFill>
          <a:srgbClr val="2F5597">
            <a:alpha val="20000"/>
          </a:srgbClr>
        </a:solidFill>
        <a:ln>
          <a:solidFill>
            <a:schemeClr val="accent1">
              <a:lumMod val="75000"/>
              <a:alpha val="90000"/>
            </a:schemeClr>
          </a:solidFill>
        </a:ln>
      </dgm:spPr>
      <dgm:t>
        <a:bodyPr/>
        <a:lstStyle/>
        <a:p>
          <a:pPr marL="228600" indent="0">
            <a:spcBef>
              <a:spcPct val="0"/>
            </a:spcBef>
            <a:spcAft>
              <a:spcPct val="15000"/>
            </a:spcAft>
            <a:buFontTx/>
            <a:buNone/>
          </a:pPr>
          <a:r>
            <a:rPr lang="en-US" sz="1400" b="1" i="0" baseline="0" dirty="0">
              <a:latin typeface="Wingdings" panose="05000000000000000000" pitchFamily="2" charset="2"/>
            </a:rPr>
            <a:t>ü </a:t>
          </a:r>
          <a:r>
            <a:rPr lang="en-US" sz="1400" b="1" i="0" baseline="0" dirty="0"/>
            <a:t>SEIU 	</a:t>
          </a:r>
          <a:r>
            <a:rPr lang="en-US" sz="1400" b="1" i="0" baseline="0" dirty="0">
              <a:latin typeface="Wingdings" panose="05000000000000000000" pitchFamily="2" charset="2"/>
            </a:rPr>
            <a:t>ü </a:t>
          </a:r>
          <a:r>
            <a:rPr lang="en-US" sz="1400" b="1" i="0" baseline="0" dirty="0"/>
            <a:t>ESC     </a:t>
          </a:r>
          <a:r>
            <a:rPr lang="en-US" sz="1400" b="1" i="0" baseline="0" dirty="0">
              <a:latin typeface="Wingdings" panose="05000000000000000000" pitchFamily="2" charset="2"/>
            </a:rPr>
            <a:t>ü </a:t>
          </a:r>
          <a:r>
            <a:rPr lang="en-US" sz="1400" b="1" i="0" baseline="0" dirty="0"/>
            <a:t>SCPA</a:t>
          </a:r>
          <a:endParaRPr lang="en-US" sz="1400" dirty="0"/>
        </a:p>
      </dgm:t>
    </dgm:pt>
    <dgm:pt modelId="{D7D96309-E20B-4880-9193-883AF5BFB6C9}" type="parTrans" cxnId="{9BE508AE-E0E5-49DE-BC69-A209B5C32870}">
      <dgm:prSet/>
      <dgm:spPr/>
      <dgm:t>
        <a:bodyPr/>
        <a:lstStyle/>
        <a:p>
          <a:endParaRPr lang="en-US"/>
        </a:p>
      </dgm:t>
    </dgm:pt>
    <dgm:pt modelId="{885667BE-768D-4356-8E3C-96589A0A2A88}" type="sibTrans" cxnId="{9BE508AE-E0E5-49DE-BC69-A209B5C32870}">
      <dgm:prSet/>
      <dgm:spPr/>
      <dgm:t>
        <a:bodyPr/>
        <a:lstStyle/>
        <a:p>
          <a:endParaRPr lang="en-US"/>
        </a:p>
      </dgm:t>
    </dgm:pt>
    <dgm:pt modelId="{2C858DCE-4393-4EFA-B986-AA13EC1CAA3B}">
      <dgm:prSet custT="1"/>
      <dgm:spPr>
        <a:solidFill>
          <a:srgbClr val="2F5597">
            <a:alpha val="20000"/>
          </a:srgbClr>
        </a:solidFill>
        <a:ln>
          <a:solidFill>
            <a:schemeClr val="accent1">
              <a:lumMod val="75000"/>
              <a:alpha val="90000"/>
            </a:schemeClr>
          </a:solidFill>
        </a:ln>
      </dgm:spPr>
      <dgm:t>
        <a:bodyPr/>
        <a:lstStyle/>
        <a:p>
          <a:pPr marL="171450" indent="0">
            <a:spcBef>
              <a:spcPts val="0"/>
            </a:spcBef>
            <a:spcAft>
              <a:spcPct val="15000"/>
            </a:spcAft>
            <a:buNone/>
          </a:pPr>
          <a:r>
            <a:rPr lang="en-US" sz="1800" b="0" i="0" baseline="0" dirty="0"/>
            <a:t>To enroll, contact Dublin at 800-824-3316</a:t>
          </a:r>
          <a:endParaRPr lang="en-US" sz="1800" dirty="0"/>
        </a:p>
      </dgm:t>
    </dgm:pt>
    <dgm:pt modelId="{47F60EC9-1E74-4783-B8FA-7EE9380BDA2F}" type="parTrans" cxnId="{E068709A-8952-41E4-B8CE-AE76AF961293}">
      <dgm:prSet/>
      <dgm:spPr/>
      <dgm:t>
        <a:bodyPr/>
        <a:lstStyle/>
        <a:p>
          <a:endParaRPr lang="en-US"/>
        </a:p>
      </dgm:t>
    </dgm:pt>
    <dgm:pt modelId="{602ADE89-6CA8-45DC-A6AE-9D6E3BE365D7}" type="sibTrans" cxnId="{E068709A-8952-41E4-B8CE-AE76AF961293}">
      <dgm:prSet/>
      <dgm:spPr/>
      <dgm:t>
        <a:bodyPr/>
        <a:lstStyle/>
        <a:p>
          <a:endParaRPr lang="en-US"/>
        </a:p>
      </dgm:t>
    </dgm:pt>
    <dgm:pt modelId="{CE44FCF0-13B9-47CC-9046-BC32ECE0EF13}">
      <dgm:prSet custT="1"/>
      <dgm:spPr>
        <a:solidFill>
          <a:schemeClr val="accent6">
            <a:lumMod val="75000"/>
          </a:schemeClr>
        </a:solidFill>
        <a:ln>
          <a:solidFill>
            <a:schemeClr val="accent6">
              <a:lumMod val="75000"/>
            </a:schemeClr>
          </a:solidFill>
        </a:ln>
      </dgm:spPr>
      <dgm:t>
        <a:bodyPr/>
        <a:lstStyle/>
        <a:p>
          <a:r>
            <a:rPr lang="en-US" sz="2000" b="1" i="0" baseline="0" dirty="0"/>
            <a:t>Long Term Disability</a:t>
          </a:r>
          <a:endParaRPr lang="en-US" sz="2000" dirty="0"/>
        </a:p>
      </dgm:t>
    </dgm:pt>
    <dgm:pt modelId="{0FC28FDA-5F49-4801-B009-46F4961BAD94}" type="parTrans" cxnId="{21FCA582-8E00-4456-B37E-1C501D2390AD}">
      <dgm:prSet/>
      <dgm:spPr/>
      <dgm:t>
        <a:bodyPr/>
        <a:lstStyle/>
        <a:p>
          <a:endParaRPr lang="en-US"/>
        </a:p>
      </dgm:t>
    </dgm:pt>
    <dgm:pt modelId="{08A81C5E-8335-4CD3-AE29-6713FD6FB14B}" type="sibTrans" cxnId="{21FCA582-8E00-4456-B37E-1C501D2390AD}">
      <dgm:prSet/>
      <dgm:spPr/>
      <dgm:t>
        <a:bodyPr/>
        <a:lstStyle/>
        <a:p>
          <a:endParaRPr lang="en-US"/>
        </a:p>
      </dgm:t>
    </dgm:pt>
    <dgm:pt modelId="{6AA5060F-9871-495B-961D-A73917329C8E}">
      <dgm:prSet custT="1"/>
      <dgm:spPr>
        <a:solidFill>
          <a:srgbClr val="548235">
            <a:alpha val="20000"/>
          </a:srgbClr>
        </a:solidFill>
        <a:ln>
          <a:solidFill>
            <a:schemeClr val="accent6">
              <a:lumMod val="75000"/>
              <a:alpha val="90000"/>
            </a:schemeClr>
          </a:solidFill>
        </a:ln>
      </dgm:spPr>
      <dgm:t>
        <a:bodyPr/>
        <a:lstStyle/>
        <a:p>
          <a:pPr>
            <a:spcBef>
              <a:spcPct val="0"/>
            </a:spcBef>
            <a:spcAft>
              <a:spcPts val="600"/>
            </a:spcAft>
            <a:buNone/>
          </a:pPr>
          <a:r>
            <a:rPr lang="en-US" sz="1800" b="0" i="0" baseline="0" dirty="0"/>
            <a:t>Two separate insured Plans:</a:t>
          </a:r>
          <a:endParaRPr lang="en-US" sz="1800" dirty="0"/>
        </a:p>
      </dgm:t>
    </dgm:pt>
    <dgm:pt modelId="{1CE09AFD-349B-44B0-830E-36C1A9143D3E}" type="parTrans" cxnId="{46FCD700-45F7-4945-98E5-A93B332A74F8}">
      <dgm:prSet/>
      <dgm:spPr/>
      <dgm:t>
        <a:bodyPr/>
        <a:lstStyle/>
        <a:p>
          <a:endParaRPr lang="en-US"/>
        </a:p>
      </dgm:t>
    </dgm:pt>
    <dgm:pt modelId="{94848A59-DEAA-48E0-9B65-CFC81E30F600}" type="sibTrans" cxnId="{46FCD700-45F7-4945-98E5-A93B332A74F8}">
      <dgm:prSet/>
      <dgm:spPr/>
      <dgm:t>
        <a:bodyPr/>
        <a:lstStyle/>
        <a:p>
          <a:endParaRPr lang="en-US"/>
        </a:p>
      </dgm:t>
    </dgm:pt>
    <dgm:pt modelId="{F9385656-27DA-489E-B968-D841B64F5CA0}">
      <dgm:prSet custT="1"/>
      <dgm:spPr>
        <a:solidFill>
          <a:srgbClr val="548235">
            <a:alpha val="20000"/>
          </a:srgbClr>
        </a:solidFill>
        <a:ln>
          <a:solidFill>
            <a:schemeClr val="accent6">
              <a:lumMod val="75000"/>
              <a:alpha val="90000"/>
            </a:schemeClr>
          </a:solidFill>
        </a:ln>
      </dgm:spPr>
      <dgm:t>
        <a:bodyPr/>
        <a:lstStyle/>
        <a:p>
          <a:pPr>
            <a:spcBef>
              <a:spcPts val="600"/>
            </a:spcBef>
            <a:spcAft>
              <a:spcPct val="15000"/>
            </a:spcAft>
          </a:pPr>
          <a:r>
            <a:rPr lang="en-US" sz="1800" b="1" i="0" u="none" baseline="0" dirty="0"/>
            <a:t>Plan A </a:t>
          </a:r>
          <a:r>
            <a:rPr lang="en-US" sz="1800" b="0" i="0" baseline="0" dirty="0"/>
            <a:t>– Standard LTD Plan, </a:t>
          </a:r>
          <a:r>
            <a:rPr lang="en-US" sz="1800" b="0" i="1" baseline="0" dirty="0"/>
            <a:t>Employer</a:t>
          </a:r>
          <a:r>
            <a:rPr lang="en-US" sz="1800" b="0" i="0" baseline="0" dirty="0"/>
            <a:t> paid plan through the Standard Insurance Co. with a 60-day waiting period from date of disability</a:t>
          </a:r>
          <a:endParaRPr lang="en-US" sz="1800" dirty="0"/>
        </a:p>
      </dgm:t>
    </dgm:pt>
    <dgm:pt modelId="{DC1D9961-9E42-43E7-AF3F-C410F086E13E}" type="parTrans" cxnId="{800D2678-9B41-4575-B2BD-7917722F09E7}">
      <dgm:prSet/>
      <dgm:spPr/>
      <dgm:t>
        <a:bodyPr/>
        <a:lstStyle/>
        <a:p>
          <a:endParaRPr lang="en-US"/>
        </a:p>
      </dgm:t>
    </dgm:pt>
    <dgm:pt modelId="{1471B884-A9FD-4C5E-9485-B7555220A091}" type="sibTrans" cxnId="{800D2678-9B41-4575-B2BD-7917722F09E7}">
      <dgm:prSet/>
      <dgm:spPr/>
      <dgm:t>
        <a:bodyPr/>
        <a:lstStyle/>
        <a:p>
          <a:endParaRPr lang="en-US"/>
        </a:p>
      </dgm:t>
    </dgm:pt>
    <dgm:pt modelId="{CC60D022-0753-4D3E-997A-6BEA86642566}">
      <dgm:prSet custT="1"/>
      <dgm:spPr>
        <a:solidFill>
          <a:srgbClr val="548235">
            <a:alpha val="20000"/>
          </a:srgbClr>
        </a:solidFill>
        <a:ln>
          <a:solidFill>
            <a:schemeClr val="accent6">
              <a:lumMod val="75000"/>
              <a:alpha val="90000"/>
            </a:schemeClr>
          </a:solidFill>
        </a:ln>
      </dgm:spPr>
      <dgm:t>
        <a:bodyPr/>
        <a:lstStyle/>
        <a:p>
          <a:pPr>
            <a:spcBef>
              <a:spcPct val="0"/>
            </a:spcBef>
            <a:spcAft>
              <a:spcPct val="15000"/>
            </a:spcAft>
          </a:pPr>
          <a:r>
            <a:rPr lang="en-US" sz="1800" b="1" i="0" u="none" baseline="0" dirty="0"/>
            <a:t>Plan B </a:t>
          </a:r>
          <a:r>
            <a:rPr lang="en-US" sz="1800" b="0" i="0" baseline="0" dirty="0"/>
            <a:t>– </a:t>
          </a:r>
          <a:r>
            <a:rPr lang="en-US" sz="1800" b="0" i="1" baseline="0" dirty="0"/>
            <a:t>Employee</a:t>
          </a:r>
          <a:r>
            <a:rPr lang="en-US" sz="1800" b="0" i="0" baseline="0" dirty="0"/>
            <a:t> paid LTD Benefit through Trust of Peace Officers Research Association of California (PORAC), </a:t>
          </a:r>
          <a:r>
            <a:rPr lang="en-US" sz="1800" b="0" i="1" baseline="0" dirty="0"/>
            <a:t>mandatory participation</a:t>
          </a:r>
          <a:r>
            <a:rPr lang="en-US" sz="1800" b="0" i="0" baseline="0" dirty="0"/>
            <a:t> for the following BUs:</a:t>
          </a:r>
          <a:endParaRPr lang="en-US" sz="1800" dirty="0"/>
        </a:p>
      </dgm:t>
    </dgm:pt>
    <dgm:pt modelId="{00E48F66-07F3-475C-BF90-852861D2685E}" type="parTrans" cxnId="{B29D705D-6176-402C-AA67-803D7A80B439}">
      <dgm:prSet/>
      <dgm:spPr/>
      <dgm:t>
        <a:bodyPr/>
        <a:lstStyle/>
        <a:p>
          <a:endParaRPr lang="en-US"/>
        </a:p>
      </dgm:t>
    </dgm:pt>
    <dgm:pt modelId="{556B0F64-7E5E-4053-BF21-13D796EEEB89}" type="sibTrans" cxnId="{B29D705D-6176-402C-AA67-803D7A80B439}">
      <dgm:prSet/>
      <dgm:spPr/>
      <dgm:t>
        <a:bodyPr/>
        <a:lstStyle/>
        <a:p>
          <a:endParaRPr lang="en-US"/>
        </a:p>
      </dgm:t>
    </dgm:pt>
    <dgm:pt modelId="{A753DEB9-5C3A-440B-BA40-0B22BFA3D581}">
      <dgm:prSet custT="1"/>
      <dgm:spPr>
        <a:solidFill>
          <a:srgbClr val="548235">
            <a:alpha val="20000"/>
          </a:srgbClr>
        </a:solidFill>
        <a:ln>
          <a:solidFill>
            <a:schemeClr val="accent6">
              <a:lumMod val="75000"/>
              <a:alpha val="90000"/>
            </a:schemeClr>
          </a:solidFill>
        </a:ln>
      </dgm:spPr>
      <dgm:t>
        <a:bodyPr/>
        <a:lstStyle/>
        <a:p>
          <a:pPr>
            <a:spcBef>
              <a:spcPct val="0"/>
            </a:spcBef>
            <a:spcAft>
              <a:spcPct val="15000"/>
            </a:spcAft>
            <a:buNone/>
          </a:pPr>
          <a:r>
            <a:rPr lang="en-US" sz="1400" b="1" i="0" baseline="0" dirty="0">
              <a:latin typeface="Wingdings" panose="05000000000000000000" pitchFamily="2" charset="2"/>
            </a:rPr>
            <a:t>ü </a:t>
          </a:r>
          <a:r>
            <a:rPr lang="en-US" sz="1400" b="1" i="0" baseline="0" dirty="0"/>
            <a:t>SCLEA	</a:t>
          </a:r>
          <a:r>
            <a:rPr lang="en-US" sz="1400" b="1" i="0" baseline="0" dirty="0">
              <a:latin typeface="Wingdings" panose="05000000000000000000" pitchFamily="2" charset="2"/>
            </a:rPr>
            <a:t>ü </a:t>
          </a:r>
          <a:r>
            <a:rPr lang="en-US" sz="1400" b="1" i="0" baseline="0" dirty="0"/>
            <a:t>DSLEM 	</a:t>
          </a:r>
          <a:r>
            <a:rPr lang="en-US" sz="1400" b="1" i="0" baseline="0" dirty="0">
              <a:latin typeface="Wingdings" panose="05000000000000000000" pitchFamily="2" charset="2"/>
            </a:rPr>
            <a:t>ü </a:t>
          </a:r>
          <a:r>
            <a:rPr lang="en-US" sz="1400" b="1" i="0" baseline="0" dirty="0"/>
            <a:t>SCLEMA</a:t>
          </a:r>
          <a:r>
            <a:rPr lang="en-US" sz="1400" b="0" i="0" baseline="0" dirty="0"/>
            <a:t> 	</a:t>
          </a:r>
          <a:r>
            <a:rPr lang="en-US" sz="1400" b="0" i="0" baseline="0" dirty="0">
              <a:latin typeface="Wingdings" panose="05000000000000000000" pitchFamily="2" charset="2"/>
            </a:rPr>
            <a:t>ü </a:t>
          </a:r>
          <a:r>
            <a:rPr lang="en-US" sz="1400" b="1" i="0" baseline="0" dirty="0"/>
            <a:t>DSA</a:t>
          </a:r>
          <a:endParaRPr lang="en-US" sz="1400" dirty="0"/>
        </a:p>
      </dgm:t>
    </dgm:pt>
    <dgm:pt modelId="{CF9B1BB4-8073-4083-9A7A-AE6453DFC752}" type="parTrans" cxnId="{D77F7F32-B36E-49B0-8E72-5C06A3B24DE9}">
      <dgm:prSet/>
      <dgm:spPr/>
      <dgm:t>
        <a:bodyPr/>
        <a:lstStyle/>
        <a:p>
          <a:endParaRPr lang="en-US"/>
        </a:p>
      </dgm:t>
    </dgm:pt>
    <dgm:pt modelId="{3E2F46D9-88E4-4337-9DC9-9FD36A4604A5}" type="sibTrans" cxnId="{D77F7F32-B36E-49B0-8E72-5C06A3B24DE9}">
      <dgm:prSet/>
      <dgm:spPr/>
      <dgm:t>
        <a:bodyPr/>
        <a:lstStyle/>
        <a:p>
          <a:endParaRPr lang="en-US"/>
        </a:p>
      </dgm:t>
    </dgm:pt>
    <dgm:pt modelId="{0CDEC369-3594-41E1-A9EC-D5FEFA190AC4}">
      <dgm:prSet custT="1"/>
      <dgm:spPr>
        <a:solidFill>
          <a:srgbClr val="2F5597">
            <a:alpha val="20000"/>
          </a:srgbClr>
        </a:solidFill>
        <a:ln>
          <a:solidFill>
            <a:schemeClr val="accent1">
              <a:lumMod val="75000"/>
              <a:alpha val="90000"/>
            </a:schemeClr>
          </a:solidFill>
        </a:ln>
      </dgm:spPr>
      <dgm:t>
        <a:bodyPr/>
        <a:lstStyle/>
        <a:p>
          <a:pPr marL="228600" indent="0">
            <a:spcBef>
              <a:spcPct val="0"/>
            </a:spcBef>
            <a:spcAft>
              <a:spcPts val="1200"/>
            </a:spcAft>
            <a:buFontTx/>
            <a:buNone/>
          </a:pPr>
          <a:r>
            <a:rPr lang="en-US" sz="1400" b="1" i="0" baseline="0" dirty="0">
              <a:latin typeface="Wingdings" panose="05000000000000000000" pitchFamily="2" charset="2"/>
            </a:rPr>
            <a:t>ü </a:t>
          </a:r>
          <a:r>
            <a:rPr lang="en-US" sz="1400" b="1" i="0" baseline="0" dirty="0"/>
            <a:t>Salary Resolution – Confidential Only</a:t>
          </a:r>
          <a:endParaRPr lang="en-US" sz="1400" dirty="0"/>
        </a:p>
      </dgm:t>
    </dgm:pt>
    <dgm:pt modelId="{194DFD06-9670-4175-A993-CFCD8E275070}" type="parTrans" cxnId="{FC6BC1F1-3C72-46FA-A4C5-8DA0639F643D}">
      <dgm:prSet/>
      <dgm:spPr/>
      <dgm:t>
        <a:bodyPr/>
        <a:lstStyle/>
        <a:p>
          <a:endParaRPr lang="en-US"/>
        </a:p>
      </dgm:t>
    </dgm:pt>
    <dgm:pt modelId="{FA81B6F8-C7BE-4A14-BD8C-9C765F1519C1}" type="sibTrans" cxnId="{FC6BC1F1-3C72-46FA-A4C5-8DA0639F643D}">
      <dgm:prSet/>
      <dgm:spPr/>
      <dgm:t>
        <a:bodyPr/>
        <a:lstStyle/>
        <a:p>
          <a:endParaRPr lang="en-US"/>
        </a:p>
      </dgm:t>
    </dgm:pt>
    <dgm:pt modelId="{88C1255D-318C-4609-9DE9-484DDE260591}" type="pres">
      <dgm:prSet presAssocID="{95A40FA3-D370-4D96-ABF9-1BB51A75CB65}" presName="Name0" presStyleCnt="0">
        <dgm:presLayoutVars>
          <dgm:dir/>
          <dgm:animLvl val="lvl"/>
          <dgm:resizeHandles val="exact"/>
        </dgm:presLayoutVars>
      </dgm:prSet>
      <dgm:spPr/>
    </dgm:pt>
    <dgm:pt modelId="{3A61A2A2-17C1-475A-895B-1A70E57C2B45}" type="pres">
      <dgm:prSet presAssocID="{FE60A6F9-EF6A-4888-9037-CF1FEE8E47C0}" presName="composite" presStyleCnt="0"/>
      <dgm:spPr/>
    </dgm:pt>
    <dgm:pt modelId="{CA392BA7-91E6-4FF5-89A6-76D96CD97BCB}" type="pres">
      <dgm:prSet presAssocID="{FE60A6F9-EF6A-4888-9037-CF1FEE8E47C0}" presName="parTx" presStyleLbl="alignNode1" presStyleIdx="0" presStyleCnt="2">
        <dgm:presLayoutVars>
          <dgm:chMax val="0"/>
          <dgm:chPref val="0"/>
          <dgm:bulletEnabled val="1"/>
        </dgm:presLayoutVars>
      </dgm:prSet>
      <dgm:spPr/>
    </dgm:pt>
    <dgm:pt modelId="{57E36574-5C91-40B8-AF5C-CAFBDC47DDDC}" type="pres">
      <dgm:prSet presAssocID="{FE60A6F9-EF6A-4888-9037-CF1FEE8E47C0}" presName="desTx" presStyleLbl="alignAccFollowNode1" presStyleIdx="0" presStyleCnt="2">
        <dgm:presLayoutVars>
          <dgm:bulletEnabled val="1"/>
        </dgm:presLayoutVars>
      </dgm:prSet>
      <dgm:spPr/>
    </dgm:pt>
    <dgm:pt modelId="{005C2B45-5C69-4D78-8955-37DA020FA824}" type="pres">
      <dgm:prSet presAssocID="{ACCB1771-F479-4127-BD38-922C733F6EA2}" presName="space" presStyleCnt="0"/>
      <dgm:spPr/>
    </dgm:pt>
    <dgm:pt modelId="{EA5A8247-23C4-4E5D-88CF-D0065CF6B719}" type="pres">
      <dgm:prSet presAssocID="{CE44FCF0-13B9-47CC-9046-BC32ECE0EF13}" presName="composite" presStyleCnt="0"/>
      <dgm:spPr/>
    </dgm:pt>
    <dgm:pt modelId="{A4BEDF0F-92FA-4618-BB7E-C8CEF3081871}" type="pres">
      <dgm:prSet presAssocID="{CE44FCF0-13B9-47CC-9046-BC32ECE0EF13}" presName="parTx" presStyleLbl="alignNode1" presStyleIdx="1" presStyleCnt="2">
        <dgm:presLayoutVars>
          <dgm:chMax val="0"/>
          <dgm:chPref val="0"/>
          <dgm:bulletEnabled val="1"/>
        </dgm:presLayoutVars>
      </dgm:prSet>
      <dgm:spPr/>
    </dgm:pt>
    <dgm:pt modelId="{C471175E-FC86-4527-A66A-E0A902396A88}" type="pres">
      <dgm:prSet presAssocID="{CE44FCF0-13B9-47CC-9046-BC32ECE0EF13}" presName="desTx" presStyleLbl="alignAccFollowNode1" presStyleIdx="1" presStyleCnt="2">
        <dgm:presLayoutVars>
          <dgm:bulletEnabled val="1"/>
        </dgm:presLayoutVars>
      </dgm:prSet>
      <dgm:spPr/>
    </dgm:pt>
  </dgm:ptLst>
  <dgm:cxnLst>
    <dgm:cxn modelId="{46FCD700-45F7-4945-98E5-A93B332A74F8}" srcId="{CE44FCF0-13B9-47CC-9046-BC32ECE0EF13}" destId="{6AA5060F-9871-495B-961D-A73917329C8E}" srcOrd="0" destOrd="0" parTransId="{1CE09AFD-349B-44B0-830E-36C1A9143D3E}" sibTransId="{94848A59-DEAA-48E0-9B65-CFC81E30F600}"/>
    <dgm:cxn modelId="{3D3C710D-AB78-4C7B-A14A-BD4627770AB5}" type="presOf" srcId="{CC60D022-0753-4D3E-997A-6BEA86642566}" destId="{C471175E-FC86-4527-A66A-E0A902396A88}" srcOrd="0" destOrd="2" presId="urn:microsoft.com/office/officeart/2005/8/layout/hList1"/>
    <dgm:cxn modelId="{8CDF8E13-2D6A-4E5C-A03A-7EA7FD62265D}" type="presOf" srcId="{A9C6A629-5CC7-4EAD-906C-31547F2E8170}" destId="{57E36574-5C91-40B8-AF5C-CAFBDC47DDDC}" srcOrd="0" destOrd="0" presId="urn:microsoft.com/office/officeart/2005/8/layout/hList1"/>
    <dgm:cxn modelId="{F35DF224-1DE9-43C3-BEFE-65A705E295FD}" type="presOf" srcId="{CE44FCF0-13B9-47CC-9046-BC32ECE0EF13}" destId="{A4BEDF0F-92FA-4618-BB7E-C8CEF3081871}" srcOrd="0" destOrd="0" presId="urn:microsoft.com/office/officeart/2005/8/layout/hList1"/>
    <dgm:cxn modelId="{088E8329-B722-44CA-8D27-E9C1B9B19C69}" srcId="{95A40FA3-D370-4D96-ABF9-1BB51A75CB65}" destId="{FE60A6F9-EF6A-4888-9037-CF1FEE8E47C0}" srcOrd="0" destOrd="0" parTransId="{098EEA86-C39E-4A9D-8E9D-7EE535F3D634}" sibTransId="{ACCB1771-F479-4127-BD38-922C733F6EA2}"/>
    <dgm:cxn modelId="{D77F7F32-B36E-49B0-8E72-5C06A3B24DE9}" srcId="{CC60D022-0753-4D3E-997A-6BEA86642566}" destId="{A753DEB9-5C3A-440B-BA40-0B22BFA3D581}" srcOrd="0" destOrd="0" parTransId="{CF9B1BB4-8073-4083-9A7A-AE6453DFC752}" sibTransId="{3E2F46D9-88E4-4337-9DC9-9FD36A4604A5}"/>
    <dgm:cxn modelId="{86DAE738-9703-4539-BAB8-E948ED9A078B}" type="presOf" srcId="{0CDEC369-3594-41E1-A9EC-D5FEFA190AC4}" destId="{57E36574-5C91-40B8-AF5C-CAFBDC47DDDC}" srcOrd="0" destOrd="2" presId="urn:microsoft.com/office/officeart/2005/8/layout/hList1"/>
    <dgm:cxn modelId="{B29D705D-6176-402C-AA67-803D7A80B439}" srcId="{CE44FCF0-13B9-47CC-9046-BC32ECE0EF13}" destId="{CC60D022-0753-4D3E-997A-6BEA86642566}" srcOrd="2" destOrd="0" parTransId="{00E48F66-07F3-475C-BF90-852861D2685E}" sibTransId="{556B0F64-7E5E-4053-BF21-13D796EEEB89}"/>
    <dgm:cxn modelId="{AE1F906B-788B-4556-B9BE-DD1F771FA454}" srcId="{FE60A6F9-EF6A-4888-9037-CF1FEE8E47C0}" destId="{A9C6A629-5CC7-4EAD-906C-31547F2E8170}" srcOrd="0" destOrd="0" parTransId="{2E6539D2-7DC1-418A-AE9B-4AD94677C603}" sibTransId="{EDE690A9-2285-4D24-A427-75BC794AA736}"/>
    <dgm:cxn modelId="{BD545973-2250-4281-B9CE-F6D917583B1F}" type="presOf" srcId="{6AA5060F-9871-495B-961D-A73917329C8E}" destId="{C471175E-FC86-4527-A66A-E0A902396A88}" srcOrd="0" destOrd="0" presId="urn:microsoft.com/office/officeart/2005/8/layout/hList1"/>
    <dgm:cxn modelId="{800D2678-9B41-4575-B2BD-7917722F09E7}" srcId="{CE44FCF0-13B9-47CC-9046-BC32ECE0EF13}" destId="{F9385656-27DA-489E-B968-D841B64F5CA0}" srcOrd="1" destOrd="0" parTransId="{DC1D9961-9E42-43E7-AF3F-C410F086E13E}" sibTransId="{1471B884-A9FD-4C5E-9485-B7555220A091}"/>
    <dgm:cxn modelId="{E832845A-FE7C-4CF6-9CDE-06AD06FC904F}" type="presOf" srcId="{3BA8E5D4-6A16-4E4A-8FD9-BAE96293CE7F}" destId="{57E36574-5C91-40B8-AF5C-CAFBDC47DDDC}" srcOrd="0" destOrd="1" presId="urn:microsoft.com/office/officeart/2005/8/layout/hList1"/>
    <dgm:cxn modelId="{234DF480-B5D7-497B-8DBB-46E94AC29D2E}" type="presOf" srcId="{95A40FA3-D370-4D96-ABF9-1BB51A75CB65}" destId="{88C1255D-318C-4609-9DE9-484DDE260591}" srcOrd="0" destOrd="0" presId="urn:microsoft.com/office/officeart/2005/8/layout/hList1"/>
    <dgm:cxn modelId="{21FCA582-8E00-4456-B37E-1C501D2390AD}" srcId="{95A40FA3-D370-4D96-ABF9-1BB51A75CB65}" destId="{CE44FCF0-13B9-47CC-9046-BC32ECE0EF13}" srcOrd="1" destOrd="0" parTransId="{0FC28FDA-5F49-4801-B009-46F4961BAD94}" sibTransId="{08A81C5E-8335-4CD3-AE29-6713FD6FB14B}"/>
    <dgm:cxn modelId="{E068709A-8952-41E4-B8CE-AE76AF961293}" srcId="{FE60A6F9-EF6A-4888-9037-CF1FEE8E47C0}" destId="{2C858DCE-4393-4EFA-B986-AA13EC1CAA3B}" srcOrd="1" destOrd="0" parTransId="{47F60EC9-1E74-4783-B8FA-7EE9380BDA2F}" sibTransId="{602ADE89-6CA8-45DC-A6AE-9D6E3BE365D7}"/>
    <dgm:cxn modelId="{9BE508AE-E0E5-49DE-BC69-A209B5C32870}" srcId="{A9C6A629-5CC7-4EAD-906C-31547F2E8170}" destId="{3BA8E5D4-6A16-4E4A-8FD9-BAE96293CE7F}" srcOrd="0" destOrd="0" parTransId="{D7D96309-E20B-4880-9193-883AF5BFB6C9}" sibTransId="{885667BE-768D-4356-8E3C-96589A0A2A88}"/>
    <dgm:cxn modelId="{8CC24AB9-DA6A-4A77-8BA8-6EEA2AC80F10}" type="presOf" srcId="{FE60A6F9-EF6A-4888-9037-CF1FEE8E47C0}" destId="{CA392BA7-91E6-4FF5-89A6-76D96CD97BCB}" srcOrd="0" destOrd="0" presId="urn:microsoft.com/office/officeart/2005/8/layout/hList1"/>
    <dgm:cxn modelId="{B7D587BC-EF49-4EB1-9C98-6ADC185BC389}" type="presOf" srcId="{A753DEB9-5C3A-440B-BA40-0B22BFA3D581}" destId="{C471175E-FC86-4527-A66A-E0A902396A88}" srcOrd="0" destOrd="3" presId="urn:microsoft.com/office/officeart/2005/8/layout/hList1"/>
    <dgm:cxn modelId="{6E8F06BE-9E61-4BF2-A29E-076023FDA8CC}" type="presOf" srcId="{2C858DCE-4393-4EFA-B986-AA13EC1CAA3B}" destId="{57E36574-5C91-40B8-AF5C-CAFBDC47DDDC}" srcOrd="0" destOrd="3" presId="urn:microsoft.com/office/officeart/2005/8/layout/hList1"/>
    <dgm:cxn modelId="{D56527E5-E55A-415E-B17E-80BBF7C5A9EE}" type="presOf" srcId="{F9385656-27DA-489E-B968-D841B64F5CA0}" destId="{C471175E-FC86-4527-A66A-E0A902396A88}" srcOrd="0" destOrd="1" presId="urn:microsoft.com/office/officeart/2005/8/layout/hList1"/>
    <dgm:cxn modelId="{FC6BC1F1-3C72-46FA-A4C5-8DA0639F643D}" srcId="{A9C6A629-5CC7-4EAD-906C-31547F2E8170}" destId="{0CDEC369-3594-41E1-A9EC-D5FEFA190AC4}" srcOrd="1" destOrd="0" parTransId="{194DFD06-9670-4175-A993-CFCD8E275070}" sibTransId="{FA81B6F8-C7BE-4A14-BD8C-9C765F1519C1}"/>
    <dgm:cxn modelId="{9D8FB548-BEB8-459B-8959-FCDC4AC9E5DA}" type="presParOf" srcId="{88C1255D-318C-4609-9DE9-484DDE260591}" destId="{3A61A2A2-17C1-475A-895B-1A70E57C2B45}" srcOrd="0" destOrd="0" presId="urn:microsoft.com/office/officeart/2005/8/layout/hList1"/>
    <dgm:cxn modelId="{C6B50105-9FB3-4F29-89DC-3F737CB32191}" type="presParOf" srcId="{3A61A2A2-17C1-475A-895B-1A70E57C2B45}" destId="{CA392BA7-91E6-4FF5-89A6-76D96CD97BCB}" srcOrd="0" destOrd="0" presId="urn:microsoft.com/office/officeart/2005/8/layout/hList1"/>
    <dgm:cxn modelId="{C9233614-4FA7-4C76-8DA4-8283DD9B33BB}" type="presParOf" srcId="{3A61A2A2-17C1-475A-895B-1A70E57C2B45}" destId="{57E36574-5C91-40B8-AF5C-CAFBDC47DDDC}" srcOrd="1" destOrd="0" presId="urn:microsoft.com/office/officeart/2005/8/layout/hList1"/>
    <dgm:cxn modelId="{11C7C80E-5FB4-4FA3-8879-CD68A0C3D7ED}" type="presParOf" srcId="{88C1255D-318C-4609-9DE9-484DDE260591}" destId="{005C2B45-5C69-4D78-8955-37DA020FA824}" srcOrd="1" destOrd="0" presId="urn:microsoft.com/office/officeart/2005/8/layout/hList1"/>
    <dgm:cxn modelId="{DDBB6062-CBC8-46F3-A9B6-644DA68D9196}" type="presParOf" srcId="{88C1255D-318C-4609-9DE9-484DDE260591}" destId="{EA5A8247-23C4-4E5D-88CF-D0065CF6B719}" srcOrd="2" destOrd="0" presId="urn:microsoft.com/office/officeart/2005/8/layout/hList1"/>
    <dgm:cxn modelId="{CFD1BDA2-254B-453B-BAFC-04546A416525}" type="presParOf" srcId="{EA5A8247-23C4-4E5D-88CF-D0065CF6B719}" destId="{A4BEDF0F-92FA-4618-BB7E-C8CEF3081871}" srcOrd="0" destOrd="0" presId="urn:microsoft.com/office/officeart/2005/8/layout/hList1"/>
    <dgm:cxn modelId="{F15CFD4D-14B6-4E6F-8864-FC4BAFFEFB3F}" type="presParOf" srcId="{EA5A8247-23C4-4E5D-88CF-D0065CF6B719}" destId="{C471175E-FC86-4527-A66A-E0A902396A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A9D717-A5CB-4C10-9E0C-3CC4CFF235F7}" type="doc">
      <dgm:prSet loTypeId="urn:microsoft.com/office/officeart/2018/2/layout/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56C0649-A72E-49CF-A39D-9A8D3F5A2A65}">
      <dgm:prSet custT="1"/>
      <dgm:spPr/>
      <dgm:t>
        <a:bodyPr/>
        <a:lstStyle/>
        <a:p>
          <a:pPr>
            <a:lnSpc>
              <a:spcPct val="100000"/>
            </a:lnSpc>
            <a:defRPr b="1"/>
          </a:pPr>
          <a:r>
            <a:rPr lang="en-US" sz="1800" b="1" dirty="0"/>
            <a:t>Before you get started, you will need the following information: </a:t>
          </a:r>
          <a:endParaRPr lang="en-US" sz="1800" dirty="0"/>
        </a:p>
      </dgm:t>
    </dgm:pt>
    <dgm:pt modelId="{9CBB2C73-5D0F-4A3B-B9C8-2EDB1F25A96C}" type="parTrans" cxnId="{6CAB8708-4E54-4E69-AD6D-B834402C6B94}">
      <dgm:prSet/>
      <dgm:spPr/>
      <dgm:t>
        <a:bodyPr/>
        <a:lstStyle/>
        <a:p>
          <a:endParaRPr lang="en-US"/>
        </a:p>
      </dgm:t>
    </dgm:pt>
    <dgm:pt modelId="{D690A312-6E4B-4506-95F8-55424964D7D6}" type="sibTrans" cxnId="{6CAB8708-4E54-4E69-AD6D-B834402C6B94}">
      <dgm:prSet/>
      <dgm:spPr/>
      <dgm:t>
        <a:bodyPr/>
        <a:lstStyle/>
        <a:p>
          <a:endParaRPr lang="en-US"/>
        </a:p>
      </dgm:t>
    </dgm:pt>
    <dgm:pt modelId="{3B36DA1F-1774-45B7-A8BC-EB179E7ADF07}">
      <dgm:prSet custT="1"/>
      <dgm:spPr/>
      <dgm:t>
        <a:bodyPr/>
        <a:lstStyle/>
        <a:p>
          <a:pPr>
            <a:lnSpc>
              <a:spcPct val="100000"/>
            </a:lnSpc>
          </a:pPr>
          <a:r>
            <a:rPr lang="en-US" sz="1600" dirty="0"/>
            <a:t>- Names</a:t>
          </a:r>
        </a:p>
      </dgm:t>
    </dgm:pt>
    <dgm:pt modelId="{2A1BFE23-987A-48DE-B37A-E158962BB074}" type="parTrans" cxnId="{A4BA31D0-C8D4-4FC9-8445-24961C4268A8}">
      <dgm:prSet/>
      <dgm:spPr/>
      <dgm:t>
        <a:bodyPr/>
        <a:lstStyle/>
        <a:p>
          <a:endParaRPr lang="en-US"/>
        </a:p>
      </dgm:t>
    </dgm:pt>
    <dgm:pt modelId="{67693163-0827-45EF-896C-09BF840A1829}" type="sibTrans" cxnId="{A4BA31D0-C8D4-4FC9-8445-24961C4268A8}">
      <dgm:prSet/>
      <dgm:spPr/>
      <dgm:t>
        <a:bodyPr/>
        <a:lstStyle/>
        <a:p>
          <a:endParaRPr lang="en-US"/>
        </a:p>
      </dgm:t>
    </dgm:pt>
    <dgm:pt modelId="{BECFC143-9482-46FB-A7D3-8FF9F6782AB1}">
      <dgm:prSet custT="1"/>
      <dgm:spPr/>
      <dgm:t>
        <a:bodyPr/>
        <a:lstStyle/>
        <a:p>
          <a:pPr>
            <a:lnSpc>
              <a:spcPct val="100000"/>
            </a:lnSpc>
          </a:pPr>
          <a:r>
            <a:rPr lang="en-US" sz="1600"/>
            <a:t>- Birthdates</a:t>
          </a:r>
        </a:p>
      </dgm:t>
    </dgm:pt>
    <dgm:pt modelId="{D8AD6D91-8C3F-4503-A0FA-1728898E749E}" type="parTrans" cxnId="{285CF367-6D64-4B49-B4F9-96D70C651B10}">
      <dgm:prSet/>
      <dgm:spPr/>
      <dgm:t>
        <a:bodyPr/>
        <a:lstStyle/>
        <a:p>
          <a:endParaRPr lang="en-US"/>
        </a:p>
      </dgm:t>
    </dgm:pt>
    <dgm:pt modelId="{F05C8D68-A0D7-4ABE-B901-31530E1D2246}" type="sibTrans" cxnId="{285CF367-6D64-4B49-B4F9-96D70C651B10}">
      <dgm:prSet/>
      <dgm:spPr/>
      <dgm:t>
        <a:bodyPr/>
        <a:lstStyle/>
        <a:p>
          <a:endParaRPr lang="en-US"/>
        </a:p>
      </dgm:t>
    </dgm:pt>
    <dgm:pt modelId="{1D0E56B0-2E3F-4D19-89B4-0EA97A208D25}">
      <dgm:prSet custT="1"/>
      <dgm:spPr/>
      <dgm:t>
        <a:bodyPr/>
        <a:lstStyle/>
        <a:p>
          <a:pPr>
            <a:lnSpc>
              <a:spcPct val="100000"/>
            </a:lnSpc>
          </a:pPr>
          <a:r>
            <a:rPr lang="en-US" sz="1600" dirty="0"/>
            <a:t>- Social Security Numbers </a:t>
          </a:r>
        </a:p>
      </dgm:t>
    </dgm:pt>
    <dgm:pt modelId="{49399880-DE83-4BF6-A2B8-312D5492D4FE}" type="parTrans" cxnId="{9A43AE3B-C7E8-4F9D-91D9-6CF168AE5844}">
      <dgm:prSet/>
      <dgm:spPr/>
      <dgm:t>
        <a:bodyPr/>
        <a:lstStyle/>
        <a:p>
          <a:endParaRPr lang="en-US"/>
        </a:p>
      </dgm:t>
    </dgm:pt>
    <dgm:pt modelId="{6B2C763E-C043-4903-920A-630FE93ED79E}" type="sibTrans" cxnId="{9A43AE3B-C7E8-4F9D-91D9-6CF168AE5844}">
      <dgm:prSet/>
      <dgm:spPr/>
      <dgm:t>
        <a:bodyPr/>
        <a:lstStyle/>
        <a:p>
          <a:endParaRPr lang="en-US"/>
        </a:p>
      </dgm:t>
    </dgm:pt>
    <dgm:pt modelId="{083EB1EF-343B-4A31-8593-D7E9563D4055}">
      <dgm:prSet custT="1"/>
      <dgm:spPr/>
      <dgm:t>
        <a:bodyPr/>
        <a:lstStyle/>
        <a:p>
          <a:pPr>
            <a:lnSpc>
              <a:spcPct val="100000"/>
            </a:lnSpc>
          </a:pPr>
          <a:r>
            <a:rPr lang="en-US" sz="1600" dirty="0"/>
            <a:t>- Dependent Verification Documentation</a:t>
          </a:r>
        </a:p>
      </dgm:t>
    </dgm:pt>
    <dgm:pt modelId="{B9694598-1D70-46A9-8BEF-99FD1B38D9D2}" type="parTrans" cxnId="{D95E1459-F54B-4FE9-AA82-3B36C2830CCB}">
      <dgm:prSet/>
      <dgm:spPr/>
      <dgm:t>
        <a:bodyPr/>
        <a:lstStyle/>
        <a:p>
          <a:endParaRPr lang="en-US"/>
        </a:p>
      </dgm:t>
    </dgm:pt>
    <dgm:pt modelId="{B3E9027E-D081-42D3-BE27-80F917E9A928}" type="sibTrans" cxnId="{D95E1459-F54B-4FE9-AA82-3B36C2830CCB}">
      <dgm:prSet/>
      <dgm:spPr/>
      <dgm:t>
        <a:bodyPr/>
        <a:lstStyle/>
        <a:p>
          <a:endParaRPr lang="en-US"/>
        </a:p>
      </dgm:t>
    </dgm:pt>
    <dgm:pt modelId="{AA3BEAE8-70A9-4F22-8F68-0FE47958526C}">
      <dgm:prSet custT="1"/>
      <dgm:spPr/>
      <dgm:t>
        <a:bodyPr/>
        <a:lstStyle/>
        <a:p>
          <a:pPr>
            <a:lnSpc>
              <a:spcPct val="100000"/>
            </a:lnSpc>
            <a:defRPr b="1"/>
          </a:pPr>
          <a:r>
            <a:rPr lang="en-US" sz="1800" b="1" dirty="0"/>
            <a:t>Complete Enrollment Form</a:t>
          </a:r>
          <a:endParaRPr lang="en-US" sz="1800" dirty="0"/>
        </a:p>
      </dgm:t>
    </dgm:pt>
    <dgm:pt modelId="{4FF6CD16-9D33-471A-9708-9FBE73D34FF6}" type="parTrans" cxnId="{A6C4A3FA-C839-4C2A-9C87-DB394F548ADD}">
      <dgm:prSet/>
      <dgm:spPr/>
      <dgm:t>
        <a:bodyPr/>
        <a:lstStyle/>
        <a:p>
          <a:endParaRPr lang="en-US"/>
        </a:p>
      </dgm:t>
    </dgm:pt>
    <dgm:pt modelId="{EF7E2673-3A34-4EEF-8C0C-9C5F26121F96}" type="sibTrans" cxnId="{A6C4A3FA-C839-4C2A-9C87-DB394F548ADD}">
      <dgm:prSet/>
      <dgm:spPr/>
      <dgm:t>
        <a:bodyPr/>
        <a:lstStyle/>
        <a:p>
          <a:endParaRPr lang="en-US"/>
        </a:p>
      </dgm:t>
    </dgm:pt>
    <dgm:pt modelId="{DD0F8270-8EF0-4375-8CD7-F63C426A9544}">
      <dgm:prSet custT="1"/>
      <dgm:spPr/>
      <dgm:t>
        <a:bodyPr/>
        <a:lstStyle/>
        <a:p>
          <a:pPr>
            <a:lnSpc>
              <a:spcPct val="100000"/>
            </a:lnSpc>
          </a:pPr>
          <a:r>
            <a:rPr lang="en-US" sz="1600" dirty="0"/>
            <a:t>Benefit Enrollment </a:t>
          </a:r>
          <a:r>
            <a:rPr lang="en-US" sz="1600" dirty="0" err="1"/>
            <a:t>eForm</a:t>
          </a:r>
          <a:r>
            <a:rPr lang="en-US" sz="1600" dirty="0"/>
            <a:t> – </a:t>
          </a:r>
          <a:r>
            <a:rPr lang="en-US" sz="1600" i="1" dirty="0"/>
            <a:t>REQUIRED</a:t>
          </a:r>
          <a:endParaRPr lang="en-US" sz="1600" dirty="0"/>
        </a:p>
      </dgm:t>
    </dgm:pt>
    <dgm:pt modelId="{12FA41E6-7D50-4CA2-B4BA-75FF91741055}" type="parTrans" cxnId="{1C0AB53E-7CDB-46B4-AB8C-E072BD462A22}">
      <dgm:prSet/>
      <dgm:spPr/>
      <dgm:t>
        <a:bodyPr/>
        <a:lstStyle/>
        <a:p>
          <a:endParaRPr lang="en-US"/>
        </a:p>
      </dgm:t>
    </dgm:pt>
    <dgm:pt modelId="{8D9AEA60-AAC7-4F9E-8336-3EF12A78EABA}" type="sibTrans" cxnId="{1C0AB53E-7CDB-46B4-AB8C-E072BD462A22}">
      <dgm:prSet/>
      <dgm:spPr/>
      <dgm:t>
        <a:bodyPr/>
        <a:lstStyle/>
        <a:p>
          <a:endParaRPr lang="en-US"/>
        </a:p>
      </dgm:t>
    </dgm:pt>
    <dgm:pt modelId="{88BA6C1A-D518-4A48-A518-28FE0BF470A6}">
      <dgm:prSet custT="1"/>
      <dgm:spPr/>
      <dgm:t>
        <a:bodyPr/>
        <a:lstStyle/>
        <a:p>
          <a:pPr>
            <a:lnSpc>
              <a:spcPct val="100000"/>
            </a:lnSpc>
          </a:pPr>
          <a:r>
            <a:rPr lang="en-US" sz="1600" dirty="0">
              <a:hlinkClick xmlns:r="http://schemas.openxmlformats.org/officeDocument/2006/relationships" r:id="rId1"/>
            </a:rPr>
            <a:t>https://sonomacounty.gov/benefits/benefits-enrollment-eform</a:t>
          </a:r>
          <a:endParaRPr lang="en-US" sz="1600" dirty="0"/>
        </a:p>
      </dgm:t>
    </dgm:pt>
    <dgm:pt modelId="{CF2888D9-EED7-424C-BC13-7E2F205CA003}" type="parTrans" cxnId="{1B3DF632-BA84-4C33-B0CF-41CC3F75D862}">
      <dgm:prSet/>
      <dgm:spPr/>
      <dgm:t>
        <a:bodyPr/>
        <a:lstStyle/>
        <a:p>
          <a:endParaRPr lang="en-US"/>
        </a:p>
      </dgm:t>
    </dgm:pt>
    <dgm:pt modelId="{11F94DFB-B855-4C12-A9B6-482D809DADFA}" type="sibTrans" cxnId="{1B3DF632-BA84-4C33-B0CF-41CC3F75D862}">
      <dgm:prSet/>
      <dgm:spPr/>
      <dgm:t>
        <a:bodyPr/>
        <a:lstStyle/>
        <a:p>
          <a:endParaRPr lang="en-US"/>
        </a:p>
      </dgm:t>
    </dgm:pt>
    <dgm:pt modelId="{91547D8E-DC8F-4813-B209-B6CA869D0B62}">
      <dgm:prSet custT="1"/>
      <dgm:spPr/>
      <dgm:t>
        <a:bodyPr/>
        <a:lstStyle/>
        <a:p>
          <a:pPr>
            <a:lnSpc>
              <a:spcPct val="100000"/>
            </a:lnSpc>
            <a:defRPr b="1"/>
          </a:pPr>
          <a:r>
            <a:rPr lang="en-US" sz="1800" b="1" dirty="0"/>
            <a:t>Important</a:t>
          </a:r>
          <a:endParaRPr lang="en-US" sz="1800" dirty="0"/>
        </a:p>
      </dgm:t>
    </dgm:pt>
    <dgm:pt modelId="{252EE0B7-528C-4F5B-9B43-4245B1478FC0}" type="parTrans" cxnId="{9A5DA812-5BE4-482B-B657-209447693BE7}">
      <dgm:prSet/>
      <dgm:spPr/>
      <dgm:t>
        <a:bodyPr/>
        <a:lstStyle/>
        <a:p>
          <a:endParaRPr lang="en-US"/>
        </a:p>
      </dgm:t>
    </dgm:pt>
    <dgm:pt modelId="{E701A327-BA8D-42EE-A113-686888696863}" type="sibTrans" cxnId="{9A5DA812-5BE4-482B-B657-209447693BE7}">
      <dgm:prSet/>
      <dgm:spPr/>
      <dgm:t>
        <a:bodyPr/>
        <a:lstStyle/>
        <a:p>
          <a:endParaRPr lang="en-US"/>
        </a:p>
      </dgm:t>
    </dgm:pt>
    <dgm:pt modelId="{5D752C23-92D3-4407-B134-8B2D824A5CA3}">
      <dgm:prSet custT="1"/>
      <dgm:spPr/>
      <dgm:t>
        <a:bodyPr/>
        <a:lstStyle/>
        <a:p>
          <a:pPr>
            <a:lnSpc>
              <a:spcPct val="100000"/>
            </a:lnSpc>
          </a:pPr>
          <a:r>
            <a:rPr lang="en-US" sz="1600" dirty="0"/>
            <a:t>You have </a:t>
          </a:r>
          <a:r>
            <a:rPr lang="en-US" sz="1600" b="1" dirty="0"/>
            <a:t>31 days </a:t>
          </a:r>
          <a:r>
            <a:rPr lang="en-US" sz="1600" dirty="0"/>
            <a:t>from your date of hire to submit your benefit enrollment forms. Incomplete forms may cause a delay in processing and timely enrollment. </a:t>
          </a:r>
        </a:p>
      </dgm:t>
    </dgm:pt>
    <dgm:pt modelId="{A74E2B4A-0FDB-42A7-B469-277F2950F591}" type="parTrans" cxnId="{7147289D-EDE7-412F-ADA9-BA4097455D64}">
      <dgm:prSet/>
      <dgm:spPr/>
      <dgm:t>
        <a:bodyPr/>
        <a:lstStyle/>
        <a:p>
          <a:endParaRPr lang="en-US"/>
        </a:p>
      </dgm:t>
    </dgm:pt>
    <dgm:pt modelId="{298495BC-6B3D-4563-BD24-576B1A13FC76}" type="sibTrans" cxnId="{7147289D-EDE7-412F-ADA9-BA4097455D64}">
      <dgm:prSet/>
      <dgm:spPr/>
      <dgm:t>
        <a:bodyPr/>
        <a:lstStyle/>
        <a:p>
          <a:endParaRPr lang="en-US"/>
        </a:p>
      </dgm:t>
    </dgm:pt>
    <dgm:pt modelId="{4808B528-D9BE-4E60-A823-6F9AAA89E3C2}">
      <dgm:prSet custT="1"/>
      <dgm:spPr/>
      <dgm:t>
        <a:bodyPr/>
        <a:lstStyle/>
        <a:p>
          <a:pPr>
            <a:lnSpc>
              <a:spcPct val="100000"/>
            </a:lnSpc>
            <a:defRPr b="1"/>
          </a:pPr>
          <a:r>
            <a:rPr lang="en-US" sz="1800" b="1" dirty="0"/>
            <a:t>Contact the HR Benefits Unit</a:t>
          </a:r>
          <a:endParaRPr lang="en-US" sz="1800" dirty="0"/>
        </a:p>
      </dgm:t>
    </dgm:pt>
    <dgm:pt modelId="{66DC63E1-E1E7-43EC-8BF3-6DFA950FEB34}" type="parTrans" cxnId="{A3232C8B-97C3-46A1-A2ED-45FD770688B1}">
      <dgm:prSet/>
      <dgm:spPr/>
      <dgm:t>
        <a:bodyPr/>
        <a:lstStyle/>
        <a:p>
          <a:endParaRPr lang="en-US"/>
        </a:p>
      </dgm:t>
    </dgm:pt>
    <dgm:pt modelId="{4D7E581A-71AE-404B-944D-1CDEDC82EAC3}" type="sibTrans" cxnId="{A3232C8B-97C3-46A1-A2ED-45FD770688B1}">
      <dgm:prSet/>
      <dgm:spPr/>
      <dgm:t>
        <a:bodyPr/>
        <a:lstStyle/>
        <a:p>
          <a:endParaRPr lang="en-US"/>
        </a:p>
      </dgm:t>
    </dgm:pt>
    <dgm:pt modelId="{3EFD8700-12CE-4097-8FC7-61F580EC775C}">
      <dgm:prSet custT="1"/>
      <dgm:spPr/>
      <dgm:t>
        <a:bodyPr/>
        <a:lstStyle/>
        <a:p>
          <a:pPr>
            <a:lnSpc>
              <a:spcPct val="100000"/>
            </a:lnSpc>
          </a:pPr>
          <a:r>
            <a:rPr lang="en-US" sz="1600" dirty="0">
              <a:hlinkClick xmlns:r="http://schemas.openxmlformats.org/officeDocument/2006/relationships" r:id="rId2"/>
            </a:rPr>
            <a:t>hr.benefits@sonomacounty.gov</a:t>
          </a:r>
          <a:endParaRPr lang="en-US" sz="1600" dirty="0"/>
        </a:p>
      </dgm:t>
    </dgm:pt>
    <dgm:pt modelId="{F90B5E49-753A-4BFA-8E73-596B04DCBA6D}" type="parTrans" cxnId="{A2085E15-49DD-4774-9CDB-7BE993F0D902}">
      <dgm:prSet/>
      <dgm:spPr/>
      <dgm:t>
        <a:bodyPr/>
        <a:lstStyle/>
        <a:p>
          <a:endParaRPr lang="en-US"/>
        </a:p>
      </dgm:t>
    </dgm:pt>
    <dgm:pt modelId="{00420F17-F240-4F9E-95DC-E3F8F013F0C7}" type="sibTrans" cxnId="{A2085E15-49DD-4774-9CDB-7BE993F0D902}">
      <dgm:prSet/>
      <dgm:spPr/>
      <dgm:t>
        <a:bodyPr/>
        <a:lstStyle/>
        <a:p>
          <a:endParaRPr lang="en-US"/>
        </a:p>
      </dgm:t>
    </dgm:pt>
    <dgm:pt modelId="{C94A87D7-1FCA-4A82-8691-78A83C8EB034}">
      <dgm:prSet custT="1"/>
      <dgm:spPr/>
      <dgm:t>
        <a:bodyPr/>
        <a:lstStyle/>
        <a:p>
          <a:pPr>
            <a:lnSpc>
              <a:spcPct val="100000"/>
            </a:lnSpc>
          </a:pPr>
          <a:r>
            <a:rPr lang="en-US" sz="1600" dirty="0"/>
            <a:t>For questions regarding your benefit options or a link to the </a:t>
          </a:r>
          <a:r>
            <a:rPr lang="en-US" sz="1600" dirty="0" err="1"/>
            <a:t>eform</a:t>
          </a:r>
          <a:endParaRPr lang="en-US" sz="1600" dirty="0"/>
        </a:p>
      </dgm:t>
    </dgm:pt>
    <dgm:pt modelId="{41E3E460-670A-435E-945D-967BEC26AF71}" type="parTrans" cxnId="{3160B65F-C311-437C-9EE0-87BD32F090B9}">
      <dgm:prSet/>
      <dgm:spPr/>
      <dgm:t>
        <a:bodyPr/>
        <a:lstStyle/>
        <a:p>
          <a:endParaRPr lang="en-US"/>
        </a:p>
      </dgm:t>
    </dgm:pt>
    <dgm:pt modelId="{A2D98B94-44F4-4D2B-86BD-BB1DC50DDFE4}" type="sibTrans" cxnId="{3160B65F-C311-437C-9EE0-87BD32F090B9}">
      <dgm:prSet/>
      <dgm:spPr/>
      <dgm:t>
        <a:bodyPr/>
        <a:lstStyle/>
        <a:p>
          <a:endParaRPr lang="en-US"/>
        </a:p>
      </dgm:t>
    </dgm:pt>
    <dgm:pt modelId="{5B8BDE63-9231-49CA-9318-333A0FBFD941}" type="pres">
      <dgm:prSet presAssocID="{64A9D717-A5CB-4C10-9E0C-3CC4CFF235F7}" presName="root" presStyleCnt="0">
        <dgm:presLayoutVars>
          <dgm:dir/>
          <dgm:resizeHandles val="exact"/>
        </dgm:presLayoutVars>
      </dgm:prSet>
      <dgm:spPr/>
    </dgm:pt>
    <dgm:pt modelId="{816906B7-AE1E-4A93-8337-F02066BFF004}" type="pres">
      <dgm:prSet presAssocID="{956C0649-A72E-49CF-A39D-9A8D3F5A2A65}" presName="compNode" presStyleCnt="0"/>
      <dgm:spPr/>
    </dgm:pt>
    <dgm:pt modelId="{3A32734D-6770-4BCA-AC8B-5B5C44F0EFA8}" type="pres">
      <dgm:prSet presAssocID="{956C0649-A72E-49CF-A39D-9A8D3F5A2A65}"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20973D19-01E1-4B37-A373-7CB69EED0F6F}" type="pres">
      <dgm:prSet presAssocID="{956C0649-A72E-49CF-A39D-9A8D3F5A2A65}" presName="iconSpace" presStyleCnt="0"/>
      <dgm:spPr/>
    </dgm:pt>
    <dgm:pt modelId="{4E582EE4-5EC9-4DFF-9241-383E3325C2EA}" type="pres">
      <dgm:prSet presAssocID="{956C0649-A72E-49CF-A39D-9A8D3F5A2A65}" presName="parTx" presStyleLbl="revTx" presStyleIdx="0" presStyleCnt="8">
        <dgm:presLayoutVars>
          <dgm:chMax val="0"/>
          <dgm:chPref val="0"/>
        </dgm:presLayoutVars>
      </dgm:prSet>
      <dgm:spPr/>
    </dgm:pt>
    <dgm:pt modelId="{92AE991D-1C34-46B6-AA8B-8C7D939EA413}" type="pres">
      <dgm:prSet presAssocID="{956C0649-A72E-49CF-A39D-9A8D3F5A2A65}" presName="txSpace" presStyleCnt="0"/>
      <dgm:spPr/>
    </dgm:pt>
    <dgm:pt modelId="{06B52E75-B7E3-4828-BC2E-3F321101493B}" type="pres">
      <dgm:prSet presAssocID="{956C0649-A72E-49CF-A39D-9A8D3F5A2A65}" presName="desTx" presStyleLbl="revTx" presStyleIdx="1" presStyleCnt="8">
        <dgm:presLayoutVars/>
      </dgm:prSet>
      <dgm:spPr/>
    </dgm:pt>
    <dgm:pt modelId="{C183E1F4-5C5D-4528-BF55-76AF99703DF3}" type="pres">
      <dgm:prSet presAssocID="{D690A312-6E4B-4506-95F8-55424964D7D6}" presName="sibTrans" presStyleCnt="0"/>
      <dgm:spPr/>
    </dgm:pt>
    <dgm:pt modelId="{047478E1-3FF5-4EEA-819C-D819C4D2BADB}" type="pres">
      <dgm:prSet presAssocID="{AA3BEAE8-70A9-4F22-8F68-0FE47958526C}" presName="compNode" presStyleCnt="0"/>
      <dgm:spPr/>
    </dgm:pt>
    <dgm:pt modelId="{A63DF8FE-CD6F-458C-ABDF-01B275399D34}" type="pres">
      <dgm:prSet presAssocID="{AA3BEAE8-70A9-4F22-8F68-0FE47958526C}"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77D3156-F7F6-410B-B5C4-D8DADAAF602D}" type="pres">
      <dgm:prSet presAssocID="{AA3BEAE8-70A9-4F22-8F68-0FE47958526C}" presName="iconSpace" presStyleCnt="0"/>
      <dgm:spPr/>
    </dgm:pt>
    <dgm:pt modelId="{DD751E07-28AB-4BAB-BA51-95008776B221}" type="pres">
      <dgm:prSet presAssocID="{AA3BEAE8-70A9-4F22-8F68-0FE47958526C}" presName="parTx" presStyleLbl="revTx" presStyleIdx="2" presStyleCnt="8">
        <dgm:presLayoutVars>
          <dgm:chMax val="0"/>
          <dgm:chPref val="0"/>
        </dgm:presLayoutVars>
      </dgm:prSet>
      <dgm:spPr/>
    </dgm:pt>
    <dgm:pt modelId="{A491CA7B-F442-4B97-920D-69D0A56D97C1}" type="pres">
      <dgm:prSet presAssocID="{AA3BEAE8-70A9-4F22-8F68-0FE47958526C}" presName="txSpace" presStyleCnt="0"/>
      <dgm:spPr/>
    </dgm:pt>
    <dgm:pt modelId="{FBF7EDB2-2317-483F-8E60-A4FF47A8DD03}" type="pres">
      <dgm:prSet presAssocID="{AA3BEAE8-70A9-4F22-8F68-0FE47958526C}" presName="desTx" presStyleLbl="revTx" presStyleIdx="3" presStyleCnt="8">
        <dgm:presLayoutVars/>
      </dgm:prSet>
      <dgm:spPr/>
    </dgm:pt>
    <dgm:pt modelId="{7F1685CB-2541-4472-A16E-1B9FF3AF3211}" type="pres">
      <dgm:prSet presAssocID="{EF7E2673-3A34-4EEF-8C0C-9C5F26121F96}" presName="sibTrans" presStyleCnt="0"/>
      <dgm:spPr/>
    </dgm:pt>
    <dgm:pt modelId="{758ACC86-3CB2-4CE2-8861-26BED39FE243}" type="pres">
      <dgm:prSet presAssocID="{91547D8E-DC8F-4813-B209-B6CA869D0B62}" presName="compNode" presStyleCnt="0"/>
      <dgm:spPr/>
    </dgm:pt>
    <dgm:pt modelId="{415DF663-0848-4E39-BFDD-C439843ECDB4}" type="pres">
      <dgm:prSet presAssocID="{91547D8E-DC8F-4813-B209-B6CA869D0B62}"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8FCCBDB2-1A22-4E88-B56B-35EB51A4389A}" type="pres">
      <dgm:prSet presAssocID="{91547D8E-DC8F-4813-B209-B6CA869D0B62}" presName="iconSpace" presStyleCnt="0"/>
      <dgm:spPr/>
    </dgm:pt>
    <dgm:pt modelId="{0471F070-3F7C-463B-AD28-5D5DA459712C}" type="pres">
      <dgm:prSet presAssocID="{91547D8E-DC8F-4813-B209-B6CA869D0B62}" presName="parTx" presStyleLbl="revTx" presStyleIdx="4" presStyleCnt="8">
        <dgm:presLayoutVars>
          <dgm:chMax val="0"/>
          <dgm:chPref val="0"/>
        </dgm:presLayoutVars>
      </dgm:prSet>
      <dgm:spPr/>
    </dgm:pt>
    <dgm:pt modelId="{7E15E334-63D1-4880-A0BD-6EE5705B3C0D}" type="pres">
      <dgm:prSet presAssocID="{91547D8E-DC8F-4813-B209-B6CA869D0B62}" presName="txSpace" presStyleCnt="0"/>
      <dgm:spPr/>
    </dgm:pt>
    <dgm:pt modelId="{4B9FA607-54A5-4EAF-9825-BE507BEC0CBB}" type="pres">
      <dgm:prSet presAssocID="{91547D8E-DC8F-4813-B209-B6CA869D0B62}" presName="desTx" presStyleLbl="revTx" presStyleIdx="5" presStyleCnt="8">
        <dgm:presLayoutVars/>
      </dgm:prSet>
      <dgm:spPr/>
    </dgm:pt>
    <dgm:pt modelId="{DFF9EAD3-84B8-4337-A8F0-2D655D6E2C14}" type="pres">
      <dgm:prSet presAssocID="{E701A327-BA8D-42EE-A113-686888696863}" presName="sibTrans" presStyleCnt="0"/>
      <dgm:spPr/>
    </dgm:pt>
    <dgm:pt modelId="{6BE02C85-4C94-4640-845C-DA29C2FF1110}" type="pres">
      <dgm:prSet presAssocID="{4808B528-D9BE-4E60-A823-6F9AAA89E3C2}" presName="compNode" presStyleCnt="0"/>
      <dgm:spPr/>
    </dgm:pt>
    <dgm:pt modelId="{37834AE2-C713-4A0F-B7FB-407A7DEB0BF9}" type="pres">
      <dgm:prSet presAssocID="{4808B528-D9BE-4E60-A823-6F9AAA89E3C2}"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mail"/>
        </a:ext>
      </dgm:extLst>
    </dgm:pt>
    <dgm:pt modelId="{74E80F20-8723-421A-A8D1-18B090675F6E}" type="pres">
      <dgm:prSet presAssocID="{4808B528-D9BE-4E60-A823-6F9AAA89E3C2}" presName="iconSpace" presStyleCnt="0"/>
      <dgm:spPr/>
    </dgm:pt>
    <dgm:pt modelId="{F8F720FF-5878-4F6B-80E2-BA6E33E8EB10}" type="pres">
      <dgm:prSet presAssocID="{4808B528-D9BE-4E60-A823-6F9AAA89E3C2}" presName="parTx" presStyleLbl="revTx" presStyleIdx="6" presStyleCnt="8">
        <dgm:presLayoutVars>
          <dgm:chMax val="0"/>
          <dgm:chPref val="0"/>
        </dgm:presLayoutVars>
      </dgm:prSet>
      <dgm:spPr/>
    </dgm:pt>
    <dgm:pt modelId="{83BE9B16-4AA1-4D02-A483-72BCEC64D8D6}" type="pres">
      <dgm:prSet presAssocID="{4808B528-D9BE-4E60-A823-6F9AAA89E3C2}" presName="txSpace" presStyleCnt="0"/>
      <dgm:spPr/>
    </dgm:pt>
    <dgm:pt modelId="{21E49247-624D-4E49-93B8-7464AED6D058}" type="pres">
      <dgm:prSet presAssocID="{4808B528-D9BE-4E60-A823-6F9AAA89E3C2}" presName="desTx" presStyleLbl="revTx" presStyleIdx="7" presStyleCnt="8">
        <dgm:presLayoutVars/>
      </dgm:prSet>
      <dgm:spPr/>
    </dgm:pt>
  </dgm:ptLst>
  <dgm:cxnLst>
    <dgm:cxn modelId="{A01D3503-C586-4662-8D2E-E3846A8219B0}" type="presOf" srcId="{91547D8E-DC8F-4813-B209-B6CA869D0B62}" destId="{0471F070-3F7C-463B-AD28-5D5DA459712C}" srcOrd="0" destOrd="0" presId="urn:microsoft.com/office/officeart/2018/2/layout/IconLabelDescriptionList"/>
    <dgm:cxn modelId="{9B505A03-FC79-4C5C-9CA7-0365F82F5A3A}" type="presOf" srcId="{4808B528-D9BE-4E60-A823-6F9AAA89E3C2}" destId="{F8F720FF-5878-4F6B-80E2-BA6E33E8EB10}" srcOrd="0" destOrd="0" presId="urn:microsoft.com/office/officeart/2018/2/layout/IconLabelDescriptionList"/>
    <dgm:cxn modelId="{12738B06-805C-44BB-9F06-727FDDB596EC}" type="presOf" srcId="{1D0E56B0-2E3F-4D19-89B4-0EA97A208D25}" destId="{06B52E75-B7E3-4828-BC2E-3F321101493B}" srcOrd="0" destOrd="2" presId="urn:microsoft.com/office/officeart/2018/2/layout/IconLabelDescriptionList"/>
    <dgm:cxn modelId="{6CAB8708-4E54-4E69-AD6D-B834402C6B94}" srcId="{64A9D717-A5CB-4C10-9E0C-3CC4CFF235F7}" destId="{956C0649-A72E-49CF-A39D-9A8D3F5A2A65}" srcOrd="0" destOrd="0" parTransId="{9CBB2C73-5D0F-4A3B-B9C8-2EDB1F25A96C}" sibTransId="{D690A312-6E4B-4506-95F8-55424964D7D6}"/>
    <dgm:cxn modelId="{9A5DA812-5BE4-482B-B657-209447693BE7}" srcId="{64A9D717-A5CB-4C10-9E0C-3CC4CFF235F7}" destId="{91547D8E-DC8F-4813-B209-B6CA869D0B62}" srcOrd="2" destOrd="0" parTransId="{252EE0B7-528C-4F5B-9B43-4245B1478FC0}" sibTransId="{E701A327-BA8D-42EE-A113-686888696863}"/>
    <dgm:cxn modelId="{A2085E15-49DD-4774-9CDB-7BE993F0D902}" srcId="{4808B528-D9BE-4E60-A823-6F9AAA89E3C2}" destId="{3EFD8700-12CE-4097-8FC7-61F580EC775C}" srcOrd="0" destOrd="0" parTransId="{F90B5E49-753A-4BFA-8E73-596B04DCBA6D}" sibTransId="{00420F17-F240-4F9E-95DC-E3F8F013F0C7}"/>
    <dgm:cxn modelId="{9C49531F-ED85-4C48-BDEF-881DF99BA762}" type="presOf" srcId="{64A9D717-A5CB-4C10-9E0C-3CC4CFF235F7}" destId="{5B8BDE63-9231-49CA-9318-333A0FBFD941}" srcOrd="0" destOrd="0" presId="urn:microsoft.com/office/officeart/2018/2/layout/IconLabelDescriptionList"/>
    <dgm:cxn modelId="{1B3DF632-BA84-4C33-B0CF-41CC3F75D862}" srcId="{AA3BEAE8-70A9-4F22-8F68-0FE47958526C}" destId="{88BA6C1A-D518-4A48-A518-28FE0BF470A6}" srcOrd="1" destOrd="0" parTransId="{CF2888D9-EED7-424C-BC13-7E2F205CA003}" sibTransId="{11F94DFB-B855-4C12-A9B6-482D809DADFA}"/>
    <dgm:cxn modelId="{724D7A35-466C-4015-B358-56DEA8494878}" type="presOf" srcId="{AA3BEAE8-70A9-4F22-8F68-0FE47958526C}" destId="{DD751E07-28AB-4BAB-BA51-95008776B221}" srcOrd="0" destOrd="0" presId="urn:microsoft.com/office/officeart/2018/2/layout/IconLabelDescriptionList"/>
    <dgm:cxn modelId="{9A43AE3B-C7E8-4F9D-91D9-6CF168AE5844}" srcId="{956C0649-A72E-49CF-A39D-9A8D3F5A2A65}" destId="{1D0E56B0-2E3F-4D19-89B4-0EA97A208D25}" srcOrd="2" destOrd="0" parTransId="{49399880-DE83-4BF6-A2B8-312D5492D4FE}" sibTransId="{6B2C763E-C043-4903-920A-630FE93ED79E}"/>
    <dgm:cxn modelId="{2710153C-6326-4A34-B74C-DFF26108A4FA}" type="presOf" srcId="{DD0F8270-8EF0-4375-8CD7-F63C426A9544}" destId="{FBF7EDB2-2317-483F-8E60-A4FF47A8DD03}" srcOrd="0" destOrd="0" presId="urn:microsoft.com/office/officeart/2018/2/layout/IconLabelDescriptionList"/>
    <dgm:cxn modelId="{1C0AB53E-7CDB-46B4-AB8C-E072BD462A22}" srcId="{AA3BEAE8-70A9-4F22-8F68-0FE47958526C}" destId="{DD0F8270-8EF0-4375-8CD7-F63C426A9544}" srcOrd="0" destOrd="0" parTransId="{12FA41E6-7D50-4CA2-B4BA-75FF91741055}" sibTransId="{8D9AEA60-AAC7-4F9E-8336-3EF12A78EABA}"/>
    <dgm:cxn modelId="{11084E5C-7E3E-4E43-BFD1-AB2D94276AFE}" type="presOf" srcId="{3B36DA1F-1774-45B7-A8BC-EB179E7ADF07}" destId="{06B52E75-B7E3-4828-BC2E-3F321101493B}" srcOrd="0" destOrd="0" presId="urn:microsoft.com/office/officeart/2018/2/layout/IconLabelDescriptionList"/>
    <dgm:cxn modelId="{3160B65F-C311-437C-9EE0-87BD32F090B9}" srcId="{4808B528-D9BE-4E60-A823-6F9AAA89E3C2}" destId="{C94A87D7-1FCA-4A82-8691-78A83C8EB034}" srcOrd="1" destOrd="0" parTransId="{41E3E460-670A-435E-945D-967BEC26AF71}" sibTransId="{A2D98B94-44F4-4D2B-86BD-BB1DC50DDFE4}"/>
    <dgm:cxn modelId="{25BE0A67-AF6A-4E24-82B2-7F23225992E7}" type="presOf" srcId="{956C0649-A72E-49CF-A39D-9A8D3F5A2A65}" destId="{4E582EE4-5EC9-4DFF-9241-383E3325C2EA}" srcOrd="0" destOrd="0" presId="urn:microsoft.com/office/officeart/2018/2/layout/IconLabelDescriptionList"/>
    <dgm:cxn modelId="{285CF367-6D64-4B49-B4F9-96D70C651B10}" srcId="{956C0649-A72E-49CF-A39D-9A8D3F5A2A65}" destId="{BECFC143-9482-46FB-A7D3-8FF9F6782AB1}" srcOrd="1" destOrd="0" parTransId="{D8AD6D91-8C3F-4503-A0FA-1728898E749E}" sibTransId="{F05C8D68-A0D7-4ABE-B901-31530E1D2246}"/>
    <dgm:cxn modelId="{D95E1459-F54B-4FE9-AA82-3B36C2830CCB}" srcId="{956C0649-A72E-49CF-A39D-9A8D3F5A2A65}" destId="{083EB1EF-343B-4A31-8593-D7E9563D4055}" srcOrd="3" destOrd="0" parTransId="{B9694598-1D70-46A9-8BEF-99FD1B38D9D2}" sibTransId="{B3E9027E-D081-42D3-BE27-80F917E9A928}"/>
    <dgm:cxn modelId="{F0743187-538D-4992-AC88-57A97CC225EA}" type="presOf" srcId="{88BA6C1A-D518-4A48-A518-28FE0BF470A6}" destId="{FBF7EDB2-2317-483F-8E60-A4FF47A8DD03}" srcOrd="0" destOrd="1" presId="urn:microsoft.com/office/officeart/2018/2/layout/IconLabelDescriptionList"/>
    <dgm:cxn modelId="{A3232C8B-97C3-46A1-A2ED-45FD770688B1}" srcId="{64A9D717-A5CB-4C10-9E0C-3CC4CFF235F7}" destId="{4808B528-D9BE-4E60-A823-6F9AAA89E3C2}" srcOrd="3" destOrd="0" parTransId="{66DC63E1-E1E7-43EC-8BF3-6DFA950FEB34}" sibTransId="{4D7E581A-71AE-404B-944D-1CDEDC82EAC3}"/>
    <dgm:cxn modelId="{7147289D-EDE7-412F-ADA9-BA4097455D64}" srcId="{91547D8E-DC8F-4813-B209-B6CA869D0B62}" destId="{5D752C23-92D3-4407-B134-8B2D824A5CA3}" srcOrd="0" destOrd="0" parTransId="{A74E2B4A-0FDB-42A7-B469-277F2950F591}" sibTransId="{298495BC-6B3D-4563-BD24-576B1A13FC76}"/>
    <dgm:cxn modelId="{DFE12FBB-C140-4DEE-A75B-9233E4419969}" type="presOf" srcId="{083EB1EF-343B-4A31-8593-D7E9563D4055}" destId="{06B52E75-B7E3-4828-BC2E-3F321101493B}" srcOrd="0" destOrd="3" presId="urn:microsoft.com/office/officeart/2018/2/layout/IconLabelDescriptionList"/>
    <dgm:cxn modelId="{2994AFBC-1D70-470E-8710-E7A727D2E558}" type="presOf" srcId="{BECFC143-9482-46FB-A7D3-8FF9F6782AB1}" destId="{06B52E75-B7E3-4828-BC2E-3F321101493B}" srcOrd="0" destOrd="1" presId="urn:microsoft.com/office/officeart/2018/2/layout/IconLabelDescriptionList"/>
    <dgm:cxn modelId="{4B34EDC3-9991-4933-A1D2-72BEB2FD1DB9}" type="presOf" srcId="{5D752C23-92D3-4407-B134-8B2D824A5CA3}" destId="{4B9FA607-54A5-4EAF-9825-BE507BEC0CBB}" srcOrd="0" destOrd="0" presId="urn:microsoft.com/office/officeart/2018/2/layout/IconLabelDescriptionList"/>
    <dgm:cxn modelId="{80ADBDCD-4C37-4103-8B36-A84840BB2112}" type="presOf" srcId="{C94A87D7-1FCA-4A82-8691-78A83C8EB034}" destId="{21E49247-624D-4E49-93B8-7464AED6D058}" srcOrd="0" destOrd="1" presId="urn:microsoft.com/office/officeart/2018/2/layout/IconLabelDescriptionList"/>
    <dgm:cxn modelId="{A4BA31D0-C8D4-4FC9-8445-24961C4268A8}" srcId="{956C0649-A72E-49CF-A39D-9A8D3F5A2A65}" destId="{3B36DA1F-1774-45B7-A8BC-EB179E7ADF07}" srcOrd="0" destOrd="0" parTransId="{2A1BFE23-987A-48DE-B37A-E158962BB074}" sibTransId="{67693163-0827-45EF-896C-09BF840A1829}"/>
    <dgm:cxn modelId="{414D80DD-1BA5-4030-847D-6C6B1C1B5639}" type="presOf" srcId="{3EFD8700-12CE-4097-8FC7-61F580EC775C}" destId="{21E49247-624D-4E49-93B8-7464AED6D058}" srcOrd="0" destOrd="0" presId="urn:microsoft.com/office/officeart/2018/2/layout/IconLabelDescriptionList"/>
    <dgm:cxn modelId="{A6C4A3FA-C839-4C2A-9C87-DB394F548ADD}" srcId="{64A9D717-A5CB-4C10-9E0C-3CC4CFF235F7}" destId="{AA3BEAE8-70A9-4F22-8F68-0FE47958526C}" srcOrd="1" destOrd="0" parTransId="{4FF6CD16-9D33-471A-9708-9FBE73D34FF6}" sibTransId="{EF7E2673-3A34-4EEF-8C0C-9C5F26121F96}"/>
    <dgm:cxn modelId="{8E6D6A07-73BB-40CE-A1CD-51D5F2E04A8B}" type="presParOf" srcId="{5B8BDE63-9231-49CA-9318-333A0FBFD941}" destId="{816906B7-AE1E-4A93-8337-F02066BFF004}" srcOrd="0" destOrd="0" presId="urn:microsoft.com/office/officeart/2018/2/layout/IconLabelDescriptionList"/>
    <dgm:cxn modelId="{0AFC91EB-E482-4D82-8D18-D1F88C3738A4}" type="presParOf" srcId="{816906B7-AE1E-4A93-8337-F02066BFF004}" destId="{3A32734D-6770-4BCA-AC8B-5B5C44F0EFA8}" srcOrd="0" destOrd="0" presId="urn:microsoft.com/office/officeart/2018/2/layout/IconLabelDescriptionList"/>
    <dgm:cxn modelId="{B6573170-6636-432A-8E4F-A7124A386E77}" type="presParOf" srcId="{816906B7-AE1E-4A93-8337-F02066BFF004}" destId="{20973D19-01E1-4B37-A373-7CB69EED0F6F}" srcOrd="1" destOrd="0" presId="urn:microsoft.com/office/officeart/2018/2/layout/IconLabelDescriptionList"/>
    <dgm:cxn modelId="{AF14F147-57F3-461A-8036-4CF2440DC282}" type="presParOf" srcId="{816906B7-AE1E-4A93-8337-F02066BFF004}" destId="{4E582EE4-5EC9-4DFF-9241-383E3325C2EA}" srcOrd="2" destOrd="0" presId="urn:microsoft.com/office/officeart/2018/2/layout/IconLabelDescriptionList"/>
    <dgm:cxn modelId="{BA92800D-D16E-4638-A13B-B8AF3412C0F6}" type="presParOf" srcId="{816906B7-AE1E-4A93-8337-F02066BFF004}" destId="{92AE991D-1C34-46B6-AA8B-8C7D939EA413}" srcOrd="3" destOrd="0" presId="urn:microsoft.com/office/officeart/2018/2/layout/IconLabelDescriptionList"/>
    <dgm:cxn modelId="{F1DBDA79-415D-4E34-BB49-40E4076BF482}" type="presParOf" srcId="{816906B7-AE1E-4A93-8337-F02066BFF004}" destId="{06B52E75-B7E3-4828-BC2E-3F321101493B}" srcOrd="4" destOrd="0" presId="urn:microsoft.com/office/officeart/2018/2/layout/IconLabelDescriptionList"/>
    <dgm:cxn modelId="{2B1B5565-EE93-4D13-9F88-6C8BAE70BFD3}" type="presParOf" srcId="{5B8BDE63-9231-49CA-9318-333A0FBFD941}" destId="{C183E1F4-5C5D-4528-BF55-76AF99703DF3}" srcOrd="1" destOrd="0" presId="urn:microsoft.com/office/officeart/2018/2/layout/IconLabelDescriptionList"/>
    <dgm:cxn modelId="{E8C0DDD1-2649-4D20-966A-88E5E0789C37}" type="presParOf" srcId="{5B8BDE63-9231-49CA-9318-333A0FBFD941}" destId="{047478E1-3FF5-4EEA-819C-D819C4D2BADB}" srcOrd="2" destOrd="0" presId="urn:microsoft.com/office/officeart/2018/2/layout/IconLabelDescriptionList"/>
    <dgm:cxn modelId="{9E8DD338-D52F-4B37-811C-7B15B73B81D4}" type="presParOf" srcId="{047478E1-3FF5-4EEA-819C-D819C4D2BADB}" destId="{A63DF8FE-CD6F-458C-ABDF-01B275399D34}" srcOrd="0" destOrd="0" presId="urn:microsoft.com/office/officeart/2018/2/layout/IconLabelDescriptionList"/>
    <dgm:cxn modelId="{52E81796-74C9-48B0-9999-B6B6F4F0F9DD}" type="presParOf" srcId="{047478E1-3FF5-4EEA-819C-D819C4D2BADB}" destId="{F77D3156-F7F6-410B-B5C4-D8DADAAF602D}" srcOrd="1" destOrd="0" presId="urn:microsoft.com/office/officeart/2018/2/layout/IconLabelDescriptionList"/>
    <dgm:cxn modelId="{1CF1E740-E766-4FF0-9267-12C2F77C07C9}" type="presParOf" srcId="{047478E1-3FF5-4EEA-819C-D819C4D2BADB}" destId="{DD751E07-28AB-4BAB-BA51-95008776B221}" srcOrd="2" destOrd="0" presId="urn:microsoft.com/office/officeart/2018/2/layout/IconLabelDescriptionList"/>
    <dgm:cxn modelId="{B1FBCA94-E823-4201-BE32-9E90EFD9809E}" type="presParOf" srcId="{047478E1-3FF5-4EEA-819C-D819C4D2BADB}" destId="{A491CA7B-F442-4B97-920D-69D0A56D97C1}" srcOrd="3" destOrd="0" presId="urn:microsoft.com/office/officeart/2018/2/layout/IconLabelDescriptionList"/>
    <dgm:cxn modelId="{0D9A89D6-0128-4D07-9559-17FF55B3FC09}" type="presParOf" srcId="{047478E1-3FF5-4EEA-819C-D819C4D2BADB}" destId="{FBF7EDB2-2317-483F-8E60-A4FF47A8DD03}" srcOrd="4" destOrd="0" presId="urn:microsoft.com/office/officeart/2018/2/layout/IconLabelDescriptionList"/>
    <dgm:cxn modelId="{A5C9585F-23B7-4612-A062-5D30F9D84B7D}" type="presParOf" srcId="{5B8BDE63-9231-49CA-9318-333A0FBFD941}" destId="{7F1685CB-2541-4472-A16E-1B9FF3AF3211}" srcOrd="3" destOrd="0" presId="urn:microsoft.com/office/officeart/2018/2/layout/IconLabelDescriptionList"/>
    <dgm:cxn modelId="{4A87A9BE-FA4B-4A5F-8110-ACC2A12FBF2E}" type="presParOf" srcId="{5B8BDE63-9231-49CA-9318-333A0FBFD941}" destId="{758ACC86-3CB2-4CE2-8861-26BED39FE243}" srcOrd="4" destOrd="0" presId="urn:microsoft.com/office/officeart/2018/2/layout/IconLabelDescriptionList"/>
    <dgm:cxn modelId="{E53B8A7F-153D-48A5-AA9C-6726D156B1FF}" type="presParOf" srcId="{758ACC86-3CB2-4CE2-8861-26BED39FE243}" destId="{415DF663-0848-4E39-BFDD-C439843ECDB4}" srcOrd="0" destOrd="0" presId="urn:microsoft.com/office/officeart/2018/2/layout/IconLabelDescriptionList"/>
    <dgm:cxn modelId="{338BFB06-8A74-45D0-9A66-0269BDB76322}" type="presParOf" srcId="{758ACC86-3CB2-4CE2-8861-26BED39FE243}" destId="{8FCCBDB2-1A22-4E88-B56B-35EB51A4389A}" srcOrd="1" destOrd="0" presId="urn:microsoft.com/office/officeart/2018/2/layout/IconLabelDescriptionList"/>
    <dgm:cxn modelId="{45680DCF-FA1E-434B-AD66-FAFB80931F9F}" type="presParOf" srcId="{758ACC86-3CB2-4CE2-8861-26BED39FE243}" destId="{0471F070-3F7C-463B-AD28-5D5DA459712C}" srcOrd="2" destOrd="0" presId="urn:microsoft.com/office/officeart/2018/2/layout/IconLabelDescriptionList"/>
    <dgm:cxn modelId="{49D7D661-AED3-4A60-83D5-2E420191D611}" type="presParOf" srcId="{758ACC86-3CB2-4CE2-8861-26BED39FE243}" destId="{7E15E334-63D1-4880-A0BD-6EE5705B3C0D}" srcOrd="3" destOrd="0" presId="urn:microsoft.com/office/officeart/2018/2/layout/IconLabelDescriptionList"/>
    <dgm:cxn modelId="{B18CC008-452B-4F8D-A9ED-56795197A230}" type="presParOf" srcId="{758ACC86-3CB2-4CE2-8861-26BED39FE243}" destId="{4B9FA607-54A5-4EAF-9825-BE507BEC0CBB}" srcOrd="4" destOrd="0" presId="urn:microsoft.com/office/officeart/2018/2/layout/IconLabelDescriptionList"/>
    <dgm:cxn modelId="{98D50FD3-0D2B-4FD7-B315-3857051322D1}" type="presParOf" srcId="{5B8BDE63-9231-49CA-9318-333A0FBFD941}" destId="{DFF9EAD3-84B8-4337-A8F0-2D655D6E2C14}" srcOrd="5" destOrd="0" presId="urn:microsoft.com/office/officeart/2018/2/layout/IconLabelDescriptionList"/>
    <dgm:cxn modelId="{D74F6174-550B-4D65-99B6-F21DD06232E1}" type="presParOf" srcId="{5B8BDE63-9231-49CA-9318-333A0FBFD941}" destId="{6BE02C85-4C94-4640-845C-DA29C2FF1110}" srcOrd="6" destOrd="0" presId="urn:microsoft.com/office/officeart/2018/2/layout/IconLabelDescriptionList"/>
    <dgm:cxn modelId="{904518D5-45C3-4F64-9278-627AD8880F39}" type="presParOf" srcId="{6BE02C85-4C94-4640-845C-DA29C2FF1110}" destId="{37834AE2-C713-4A0F-B7FB-407A7DEB0BF9}" srcOrd="0" destOrd="0" presId="urn:microsoft.com/office/officeart/2018/2/layout/IconLabelDescriptionList"/>
    <dgm:cxn modelId="{DF617196-2549-4CBF-9EB7-CEFB66F47D78}" type="presParOf" srcId="{6BE02C85-4C94-4640-845C-DA29C2FF1110}" destId="{74E80F20-8723-421A-A8D1-18B090675F6E}" srcOrd="1" destOrd="0" presId="urn:microsoft.com/office/officeart/2018/2/layout/IconLabelDescriptionList"/>
    <dgm:cxn modelId="{5F0A9B0E-9592-4034-B21C-32B7C0BCA54C}" type="presParOf" srcId="{6BE02C85-4C94-4640-845C-DA29C2FF1110}" destId="{F8F720FF-5878-4F6B-80E2-BA6E33E8EB10}" srcOrd="2" destOrd="0" presId="urn:microsoft.com/office/officeart/2018/2/layout/IconLabelDescriptionList"/>
    <dgm:cxn modelId="{42C31D6A-CCC7-4048-99E3-1FE3D0A9811F}" type="presParOf" srcId="{6BE02C85-4C94-4640-845C-DA29C2FF1110}" destId="{83BE9B16-4AA1-4D02-A483-72BCEC64D8D6}" srcOrd="3" destOrd="0" presId="urn:microsoft.com/office/officeart/2018/2/layout/IconLabelDescriptionList"/>
    <dgm:cxn modelId="{FE785B89-0618-4273-AF6F-41EC4B3FBE3E}" type="presParOf" srcId="{6BE02C85-4C94-4640-845C-DA29C2FF1110}" destId="{21E49247-624D-4E49-93B8-7464AED6D05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0CA213-C636-4751-A0DB-72510BCE933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4EFD1E91-B7C0-42B2-A176-179C9D15C352}">
      <dgm:prSet custT="1"/>
      <dgm:spPr>
        <a:ln>
          <a:solidFill>
            <a:schemeClr val="accent1">
              <a:lumMod val="75000"/>
            </a:schemeClr>
          </a:solidFill>
        </a:ln>
      </dgm:spPr>
      <dgm:t>
        <a:bodyPr/>
        <a:lstStyle/>
        <a:p>
          <a:pPr marL="274320">
            <a:buFont typeface="Arial" panose="020B0604020202020204" pitchFamily="34" charset="0"/>
            <a:buChar char="•"/>
          </a:pPr>
          <a:r>
            <a:rPr lang="en-US" sz="1600" b="0" dirty="0"/>
            <a:t>Salary Resolution, SCDPDAA, SCLEMA, SCPDIA, and SCPA - </a:t>
          </a:r>
          <a:r>
            <a:rPr lang="en-US" sz="1600" dirty="0"/>
            <a:t>.75 FTE and above (60 hours per pay period)</a:t>
          </a:r>
          <a:endParaRPr lang="en-US" sz="1600" b="0" dirty="0"/>
        </a:p>
      </dgm:t>
    </dgm:pt>
    <dgm:pt modelId="{3BE20909-3678-4E20-9D97-CBCB423BCA3B}" type="parTrans" cxnId="{48E2F857-6011-4C59-9A4F-9515CEF61BDF}">
      <dgm:prSet/>
      <dgm:spPr/>
      <dgm:t>
        <a:bodyPr/>
        <a:lstStyle/>
        <a:p>
          <a:endParaRPr lang="en-US"/>
        </a:p>
      </dgm:t>
    </dgm:pt>
    <dgm:pt modelId="{9C71A2E1-8E4A-459D-827B-780EE6EAB235}" type="sibTrans" cxnId="{48E2F857-6011-4C59-9A4F-9515CEF61BDF}">
      <dgm:prSet/>
      <dgm:spPr/>
      <dgm:t>
        <a:bodyPr/>
        <a:lstStyle/>
        <a:p>
          <a:endParaRPr lang="en-US"/>
        </a:p>
      </dgm:t>
    </dgm:pt>
    <dgm:pt modelId="{65146873-A2B7-4B40-9709-E6407FB1CF4D}">
      <dgm:prSet custT="1"/>
      <dgm:spPr>
        <a:solidFill>
          <a:schemeClr val="accent6">
            <a:lumMod val="75000"/>
          </a:schemeClr>
        </a:solidFill>
      </dgm:spPr>
      <dgm:t>
        <a:bodyPr/>
        <a:lstStyle/>
        <a:p>
          <a:pPr>
            <a:defRPr b="1"/>
          </a:pPr>
          <a:r>
            <a:rPr lang="en-US" sz="2000" dirty="0"/>
            <a:t>Extra-Help* Employees</a:t>
          </a:r>
        </a:p>
      </dgm:t>
    </dgm:pt>
    <dgm:pt modelId="{2CD7556D-6E27-4053-BAE5-BCF6CCFB1207}" type="parTrans" cxnId="{3931D945-8BB9-40A8-8A09-3879F71A8579}">
      <dgm:prSet/>
      <dgm:spPr/>
      <dgm:t>
        <a:bodyPr/>
        <a:lstStyle/>
        <a:p>
          <a:endParaRPr lang="en-US"/>
        </a:p>
      </dgm:t>
    </dgm:pt>
    <dgm:pt modelId="{5CAF1659-F465-4B13-A145-B2A1030AB83B}" type="sibTrans" cxnId="{3931D945-8BB9-40A8-8A09-3879F71A8579}">
      <dgm:prSet/>
      <dgm:spPr/>
      <dgm:t>
        <a:bodyPr/>
        <a:lstStyle/>
        <a:p>
          <a:endParaRPr lang="en-US"/>
        </a:p>
      </dgm:t>
    </dgm:pt>
    <dgm:pt modelId="{06B1BDD6-DFF1-4A5C-A0D2-8F9D56AE3A0E}">
      <dgm:prSet custT="1"/>
      <dgm:spPr>
        <a:ln>
          <a:solidFill>
            <a:schemeClr val="accent6">
              <a:lumMod val="75000"/>
            </a:schemeClr>
          </a:solidFill>
        </a:ln>
      </dgm:spPr>
      <dgm:t>
        <a:bodyPr/>
        <a:lstStyle/>
        <a:p>
          <a:pPr marL="274320">
            <a:buFont typeface="Arial" panose="020B0604020202020204" pitchFamily="34" charset="0"/>
            <a:buChar char="•"/>
          </a:pPr>
          <a:r>
            <a:rPr lang="en-US" sz="1600" dirty="0"/>
            <a:t>.50 FTE and above (40 hours per pay period)</a:t>
          </a:r>
        </a:p>
      </dgm:t>
    </dgm:pt>
    <dgm:pt modelId="{8B30A181-E327-41F8-97F8-188E31A3D78B}" type="parTrans" cxnId="{B5CDFAA5-44A8-490E-A404-813896B864FA}">
      <dgm:prSet/>
      <dgm:spPr/>
      <dgm:t>
        <a:bodyPr/>
        <a:lstStyle/>
        <a:p>
          <a:endParaRPr lang="en-US"/>
        </a:p>
      </dgm:t>
    </dgm:pt>
    <dgm:pt modelId="{CCB60517-3A39-4C2F-BA1F-963EEEFD177F}" type="sibTrans" cxnId="{B5CDFAA5-44A8-490E-A404-813896B864FA}">
      <dgm:prSet/>
      <dgm:spPr/>
      <dgm:t>
        <a:bodyPr/>
        <a:lstStyle/>
        <a:p>
          <a:endParaRPr lang="en-US"/>
        </a:p>
      </dgm:t>
    </dgm:pt>
    <dgm:pt modelId="{7184A50D-9D2B-4019-A07C-12BC0B988053}">
      <dgm:prSet custT="1"/>
      <dgm:spPr>
        <a:ln>
          <a:solidFill>
            <a:schemeClr val="accent6">
              <a:lumMod val="75000"/>
            </a:schemeClr>
          </a:solidFill>
        </a:ln>
      </dgm:spPr>
      <dgm:t>
        <a:bodyPr/>
        <a:lstStyle/>
        <a:p>
          <a:pPr marL="274320">
            <a:buFont typeface="Arial" panose="020B0604020202020204" pitchFamily="34" charset="0"/>
            <a:buChar char="•"/>
          </a:pPr>
          <a:r>
            <a:rPr lang="en-US" sz="1600"/>
            <a:t>.25 and .49 FTE (20-39 hours per pay period) will receive a prorated County contribution up to $200</a:t>
          </a:r>
          <a:endParaRPr lang="en-US" sz="1600" dirty="0"/>
        </a:p>
      </dgm:t>
    </dgm:pt>
    <dgm:pt modelId="{10EB3C63-501F-44D2-A24C-D768C01A1448}" type="parTrans" cxnId="{DC2CC2E7-99AE-40A0-B59F-4F92434053E2}">
      <dgm:prSet/>
      <dgm:spPr/>
      <dgm:t>
        <a:bodyPr/>
        <a:lstStyle/>
        <a:p>
          <a:endParaRPr lang="en-US"/>
        </a:p>
      </dgm:t>
    </dgm:pt>
    <dgm:pt modelId="{0D0DFD32-9F4B-4F60-B4E9-621378C3A99B}" type="sibTrans" cxnId="{DC2CC2E7-99AE-40A0-B59F-4F92434053E2}">
      <dgm:prSet/>
      <dgm:spPr/>
      <dgm:t>
        <a:bodyPr/>
        <a:lstStyle/>
        <a:p>
          <a:endParaRPr lang="en-US"/>
        </a:p>
      </dgm:t>
    </dgm:pt>
    <dgm:pt modelId="{385B3017-6481-4A72-8AC7-269B2EF0FB8C}">
      <dgm:prSet custT="1"/>
      <dgm:spPr>
        <a:ln>
          <a:solidFill>
            <a:schemeClr val="accent1">
              <a:lumMod val="75000"/>
            </a:schemeClr>
          </a:solidFill>
        </a:ln>
      </dgm:spPr>
      <dgm:t>
        <a:bodyPr/>
        <a:lstStyle/>
        <a:p>
          <a:pPr marL="114300">
            <a:buNone/>
          </a:pPr>
          <a:r>
            <a:rPr lang="en-US" sz="1600" b="1" dirty="0"/>
            <a:t>Full County Contribution </a:t>
          </a:r>
          <a:r>
            <a:rPr lang="en-US" sz="1600" b="1" i="1" dirty="0"/>
            <a:t>(See Benefits By Bargaining Unit Handout for more information)</a:t>
          </a:r>
        </a:p>
      </dgm:t>
    </dgm:pt>
    <dgm:pt modelId="{9A767B16-F236-4955-AC93-0993856297F7}" type="parTrans" cxnId="{944C8C18-3C79-400F-A8B6-15DA45D29C4B}">
      <dgm:prSet/>
      <dgm:spPr/>
      <dgm:t>
        <a:bodyPr/>
        <a:lstStyle/>
        <a:p>
          <a:endParaRPr lang="en-US"/>
        </a:p>
      </dgm:t>
    </dgm:pt>
    <dgm:pt modelId="{AFBCD5D6-D185-4BD6-A0C6-A921BF54444E}" type="sibTrans" cxnId="{944C8C18-3C79-400F-A8B6-15DA45D29C4B}">
      <dgm:prSet/>
      <dgm:spPr/>
      <dgm:t>
        <a:bodyPr/>
        <a:lstStyle/>
        <a:p>
          <a:endParaRPr lang="en-US"/>
        </a:p>
      </dgm:t>
    </dgm:pt>
    <dgm:pt modelId="{A924A3B9-54A0-42A0-B6FC-25D93CCEABB3}">
      <dgm:prSet custT="1"/>
      <dgm:spPr>
        <a:ln>
          <a:solidFill>
            <a:schemeClr val="accent1">
              <a:lumMod val="75000"/>
            </a:schemeClr>
          </a:solidFill>
        </a:ln>
      </dgm:spPr>
      <dgm:t>
        <a:bodyPr/>
        <a:lstStyle/>
        <a:p>
          <a:pPr marL="274320">
            <a:buFont typeface="Arial" panose="020B0604020202020204" pitchFamily="34" charset="0"/>
            <a:buChar char="•"/>
          </a:pPr>
          <a:r>
            <a:rPr lang="en-US" sz="1600" b="0"/>
            <a:t>All other bargaining units - 1 FTE (80 hours per pay period)</a:t>
          </a:r>
          <a:endParaRPr lang="en-US" sz="1600" b="0" dirty="0"/>
        </a:p>
      </dgm:t>
    </dgm:pt>
    <dgm:pt modelId="{C68F9800-B93D-43C8-8D14-F28A53FC5D4C}" type="parTrans" cxnId="{8EC10EA3-F4D9-4628-9DD1-10DB64221C5F}">
      <dgm:prSet/>
      <dgm:spPr/>
      <dgm:t>
        <a:bodyPr/>
        <a:lstStyle/>
        <a:p>
          <a:endParaRPr lang="en-US"/>
        </a:p>
      </dgm:t>
    </dgm:pt>
    <dgm:pt modelId="{B08CD596-A9A6-49DA-BFE1-2C9095986657}" type="sibTrans" cxnId="{8EC10EA3-F4D9-4628-9DD1-10DB64221C5F}">
      <dgm:prSet/>
      <dgm:spPr/>
      <dgm:t>
        <a:bodyPr/>
        <a:lstStyle/>
        <a:p>
          <a:endParaRPr lang="en-US"/>
        </a:p>
      </dgm:t>
    </dgm:pt>
    <dgm:pt modelId="{77C829F8-6EF5-4E2C-9FF9-DC713623C920}">
      <dgm:prSet custT="1"/>
      <dgm:spPr>
        <a:ln>
          <a:solidFill>
            <a:schemeClr val="accent1">
              <a:lumMod val="75000"/>
            </a:schemeClr>
          </a:solidFill>
        </a:ln>
      </dgm:spPr>
      <dgm:t>
        <a:bodyPr/>
        <a:lstStyle/>
        <a:p>
          <a:pPr marL="114300">
            <a:buFont typeface="Arial" panose="020B0604020202020204" pitchFamily="34" charset="0"/>
            <a:buNone/>
          </a:pPr>
          <a:r>
            <a:rPr lang="en-US" sz="1600" b="1"/>
            <a:t>Pro-rated County Contribution</a:t>
          </a:r>
          <a:endParaRPr lang="en-US" sz="1600" b="1" dirty="0"/>
        </a:p>
      </dgm:t>
    </dgm:pt>
    <dgm:pt modelId="{FB437C40-B472-4BA8-A771-4657F46ECC05}" type="parTrans" cxnId="{193DAAF3-6ED0-4C84-A394-B3F4902DF50D}">
      <dgm:prSet/>
      <dgm:spPr/>
      <dgm:t>
        <a:bodyPr/>
        <a:lstStyle/>
        <a:p>
          <a:endParaRPr lang="en-US"/>
        </a:p>
      </dgm:t>
    </dgm:pt>
    <dgm:pt modelId="{8CC8100F-36A4-4549-9333-E71C6BCE7BE5}" type="sibTrans" cxnId="{193DAAF3-6ED0-4C84-A394-B3F4902DF50D}">
      <dgm:prSet/>
      <dgm:spPr/>
      <dgm:t>
        <a:bodyPr/>
        <a:lstStyle/>
        <a:p>
          <a:endParaRPr lang="en-US"/>
        </a:p>
      </dgm:t>
    </dgm:pt>
    <dgm:pt modelId="{FD40941B-4818-4015-A0F6-CA7A67D86A30}">
      <dgm:prSet custT="1"/>
      <dgm:spPr>
        <a:ln>
          <a:solidFill>
            <a:schemeClr val="accent1">
              <a:lumMod val="75000"/>
            </a:schemeClr>
          </a:solidFill>
        </a:ln>
      </dgm:spPr>
      <dgm:t>
        <a:bodyPr/>
        <a:lstStyle/>
        <a:p>
          <a:pPr marL="274320">
            <a:buFont typeface="Arial" panose="020B0604020202020204" pitchFamily="34" charset="0"/>
            <a:buChar char="•"/>
          </a:pPr>
          <a:r>
            <a:rPr lang="en-US" sz="1600" b="0"/>
            <a:t>Working a minimum of .4 FTE (32 hours per pay period)</a:t>
          </a:r>
          <a:endParaRPr lang="en-US" sz="1600" b="0" dirty="0"/>
        </a:p>
      </dgm:t>
    </dgm:pt>
    <dgm:pt modelId="{7830A776-5CAC-47F4-BFDA-F602F8ADF933}" type="parTrans" cxnId="{6188CCB1-59D7-4B49-8BE0-8F7BE2B13848}">
      <dgm:prSet/>
      <dgm:spPr/>
      <dgm:t>
        <a:bodyPr/>
        <a:lstStyle/>
        <a:p>
          <a:endParaRPr lang="en-US"/>
        </a:p>
      </dgm:t>
    </dgm:pt>
    <dgm:pt modelId="{41B1BA95-0153-4A5A-9D75-D10433A1944E}" type="sibTrans" cxnId="{6188CCB1-59D7-4B49-8BE0-8F7BE2B13848}">
      <dgm:prSet/>
      <dgm:spPr/>
      <dgm:t>
        <a:bodyPr/>
        <a:lstStyle/>
        <a:p>
          <a:endParaRPr lang="en-US"/>
        </a:p>
      </dgm:t>
    </dgm:pt>
    <dgm:pt modelId="{2D15BBBE-50B4-40BA-AC95-CF0387202330}">
      <dgm:prSet custT="1"/>
      <dgm:spPr>
        <a:ln>
          <a:solidFill>
            <a:schemeClr val="accent6">
              <a:lumMod val="75000"/>
            </a:schemeClr>
          </a:solidFill>
        </a:ln>
      </dgm:spPr>
      <dgm:t>
        <a:bodyPr/>
        <a:lstStyle/>
        <a:p>
          <a:pPr marL="114300">
            <a:buNone/>
          </a:pPr>
          <a:r>
            <a:rPr lang="en-US" sz="1600" b="1" dirty="0"/>
            <a:t>Full County Contribution – Up to $200 per pay period (eligible for medical only)</a:t>
          </a:r>
        </a:p>
      </dgm:t>
    </dgm:pt>
    <dgm:pt modelId="{6A1DD486-1BE2-4157-89A7-EF98298EE361}" type="parTrans" cxnId="{37D9DACE-B8DF-437D-9B44-0A526E590658}">
      <dgm:prSet/>
      <dgm:spPr/>
      <dgm:t>
        <a:bodyPr/>
        <a:lstStyle/>
        <a:p>
          <a:endParaRPr lang="en-US"/>
        </a:p>
      </dgm:t>
    </dgm:pt>
    <dgm:pt modelId="{706631EA-7A55-4638-8276-0D71DCA7B513}" type="sibTrans" cxnId="{37D9DACE-B8DF-437D-9B44-0A526E590658}">
      <dgm:prSet/>
      <dgm:spPr/>
      <dgm:t>
        <a:bodyPr/>
        <a:lstStyle/>
        <a:p>
          <a:endParaRPr lang="en-US"/>
        </a:p>
      </dgm:t>
    </dgm:pt>
    <dgm:pt modelId="{94BD0A85-35B9-4803-B259-2DC78523E3BB}">
      <dgm:prSet custT="1"/>
      <dgm:spPr>
        <a:ln>
          <a:solidFill>
            <a:schemeClr val="accent6">
              <a:lumMod val="75000"/>
            </a:schemeClr>
          </a:solidFill>
        </a:ln>
      </dgm:spPr>
      <dgm:t>
        <a:bodyPr/>
        <a:lstStyle/>
        <a:p>
          <a:pPr marL="114300">
            <a:buNone/>
          </a:pPr>
          <a:r>
            <a:rPr lang="en-US" sz="1600"/>
            <a:t>Pro-Rated County Contribution</a:t>
          </a:r>
          <a:endParaRPr lang="en-US" sz="1600" dirty="0"/>
        </a:p>
      </dgm:t>
    </dgm:pt>
    <dgm:pt modelId="{D7C14D2C-43C1-424B-B7DA-DD69F11C8B77}" type="parTrans" cxnId="{C6651853-6BD9-40CA-8FED-24A5A72E99AB}">
      <dgm:prSet/>
      <dgm:spPr/>
      <dgm:t>
        <a:bodyPr/>
        <a:lstStyle/>
        <a:p>
          <a:endParaRPr lang="en-US"/>
        </a:p>
      </dgm:t>
    </dgm:pt>
    <dgm:pt modelId="{2D7F3045-89C7-44EB-8AB9-97E6F71071E6}" type="sibTrans" cxnId="{C6651853-6BD9-40CA-8FED-24A5A72E99AB}">
      <dgm:prSet/>
      <dgm:spPr/>
      <dgm:t>
        <a:bodyPr/>
        <a:lstStyle/>
        <a:p>
          <a:endParaRPr lang="en-US"/>
        </a:p>
      </dgm:t>
    </dgm:pt>
    <dgm:pt modelId="{11CAB292-5709-4085-969C-E884947CC272}">
      <dgm:prSet custT="1"/>
      <dgm:spPr>
        <a:solidFill>
          <a:schemeClr val="accent1">
            <a:lumMod val="75000"/>
          </a:schemeClr>
        </a:solidFill>
      </dgm:spPr>
      <dgm:t>
        <a:bodyPr/>
        <a:lstStyle/>
        <a:p>
          <a:pPr>
            <a:defRPr b="1"/>
          </a:pPr>
          <a:r>
            <a:rPr lang="en-US" sz="2000" dirty="0"/>
            <a:t>Full Time and Part Time* Employees</a:t>
          </a:r>
        </a:p>
      </dgm:t>
    </dgm:pt>
    <dgm:pt modelId="{9E2DBFAD-F5AE-4C09-937A-1EE15B65F3B0}" type="sibTrans" cxnId="{F8863FAA-EB23-4C91-911E-E3CFDBA3F10B}">
      <dgm:prSet/>
      <dgm:spPr/>
      <dgm:t>
        <a:bodyPr/>
        <a:lstStyle/>
        <a:p>
          <a:endParaRPr lang="en-US"/>
        </a:p>
      </dgm:t>
    </dgm:pt>
    <dgm:pt modelId="{49CBEAF2-A5E7-4E25-8654-06B9ED8E997B}" type="parTrans" cxnId="{F8863FAA-EB23-4C91-911E-E3CFDBA3F10B}">
      <dgm:prSet/>
      <dgm:spPr/>
      <dgm:t>
        <a:bodyPr/>
        <a:lstStyle/>
        <a:p>
          <a:endParaRPr lang="en-US"/>
        </a:p>
      </dgm:t>
    </dgm:pt>
    <dgm:pt modelId="{094F8947-3C2B-4D57-83AA-8F1BFA99C30D}" type="pres">
      <dgm:prSet presAssocID="{AA0CA213-C636-4751-A0DB-72510BCE9331}" presName="linear" presStyleCnt="0">
        <dgm:presLayoutVars>
          <dgm:dir/>
          <dgm:animLvl val="lvl"/>
          <dgm:resizeHandles val="exact"/>
        </dgm:presLayoutVars>
      </dgm:prSet>
      <dgm:spPr/>
    </dgm:pt>
    <dgm:pt modelId="{0BF1CB6E-EA83-40EB-A292-64C7B55C05D0}" type="pres">
      <dgm:prSet presAssocID="{11CAB292-5709-4085-969C-E884947CC272}" presName="parentLin" presStyleCnt="0"/>
      <dgm:spPr/>
    </dgm:pt>
    <dgm:pt modelId="{61FE36C5-B0F8-4DCA-8E6F-87180BC92D6A}" type="pres">
      <dgm:prSet presAssocID="{11CAB292-5709-4085-969C-E884947CC272}" presName="parentLeftMargin" presStyleLbl="node1" presStyleIdx="0" presStyleCnt="2"/>
      <dgm:spPr/>
    </dgm:pt>
    <dgm:pt modelId="{36218609-FFCA-4599-AA54-2EE66EFC34B9}" type="pres">
      <dgm:prSet presAssocID="{11CAB292-5709-4085-969C-E884947CC272}" presName="parentText" presStyleLbl="node1" presStyleIdx="0" presStyleCnt="2">
        <dgm:presLayoutVars>
          <dgm:chMax val="0"/>
          <dgm:bulletEnabled val="1"/>
        </dgm:presLayoutVars>
      </dgm:prSet>
      <dgm:spPr/>
    </dgm:pt>
    <dgm:pt modelId="{068783E9-F8D6-42C2-911E-BFFECC9DD82B}" type="pres">
      <dgm:prSet presAssocID="{11CAB292-5709-4085-969C-E884947CC272}" presName="negativeSpace" presStyleCnt="0"/>
      <dgm:spPr/>
    </dgm:pt>
    <dgm:pt modelId="{7F9C3669-3208-4A19-9DEE-19295C759378}" type="pres">
      <dgm:prSet presAssocID="{11CAB292-5709-4085-969C-E884947CC272}" presName="childText" presStyleLbl="conFgAcc1" presStyleIdx="0" presStyleCnt="2">
        <dgm:presLayoutVars>
          <dgm:bulletEnabled val="1"/>
        </dgm:presLayoutVars>
      </dgm:prSet>
      <dgm:spPr/>
    </dgm:pt>
    <dgm:pt modelId="{D5F674AA-9A94-489D-B596-A8DBCBB079C4}" type="pres">
      <dgm:prSet presAssocID="{9E2DBFAD-F5AE-4C09-937A-1EE15B65F3B0}" presName="spaceBetweenRectangles" presStyleCnt="0"/>
      <dgm:spPr/>
    </dgm:pt>
    <dgm:pt modelId="{0D6745E7-1F92-479B-93BF-371C075FFC28}" type="pres">
      <dgm:prSet presAssocID="{65146873-A2B7-4B40-9709-E6407FB1CF4D}" presName="parentLin" presStyleCnt="0"/>
      <dgm:spPr/>
    </dgm:pt>
    <dgm:pt modelId="{12407983-B167-4B03-9EAC-EA791398F8F9}" type="pres">
      <dgm:prSet presAssocID="{65146873-A2B7-4B40-9709-E6407FB1CF4D}" presName="parentLeftMargin" presStyleLbl="node1" presStyleIdx="0" presStyleCnt="2"/>
      <dgm:spPr/>
    </dgm:pt>
    <dgm:pt modelId="{1E4E718B-A06F-411D-9598-B93A323E60D5}" type="pres">
      <dgm:prSet presAssocID="{65146873-A2B7-4B40-9709-E6407FB1CF4D}" presName="parentText" presStyleLbl="node1" presStyleIdx="1" presStyleCnt="2">
        <dgm:presLayoutVars>
          <dgm:chMax val="0"/>
          <dgm:bulletEnabled val="1"/>
        </dgm:presLayoutVars>
      </dgm:prSet>
      <dgm:spPr/>
    </dgm:pt>
    <dgm:pt modelId="{414AF7E9-5A5C-49A1-AED0-FBE41FE87953}" type="pres">
      <dgm:prSet presAssocID="{65146873-A2B7-4B40-9709-E6407FB1CF4D}" presName="negativeSpace" presStyleCnt="0"/>
      <dgm:spPr/>
    </dgm:pt>
    <dgm:pt modelId="{3A7AB6D2-08BE-48A5-964B-18A60CF4B96C}" type="pres">
      <dgm:prSet presAssocID="{65146873-A2B7-4B40-9709-E6407FB1CF4D}" presName="childText" presStyleLbl="conFgAcc1" presStyleIdx="1" presStyleCnt="2">
        <dgm:presLayoutVars>
          <dgm:bulletEnabled val="1"/>
        </dgm:presLayoutVars>
      </dgm:prSet>
      <dgm:spPr/>
    </dgm:pt>
  </dgm:ptLst>
  <dgm:cxnLst>
    <dgm:cxn modelId="{1B6F3D09-CC9E-4E5B-AC6B-E6EA2C5BCB1B}" type="presOf" srcId="{77C829F8-6EF5-4E2C-9FF9-DC713623C920}" destId="{7F9C3669-3208-4A19-9DEE-19295C759378}" srcOrd="0" destOrd="3" presId="urn:microsoft.com/office/officeart/2005/8/layout/list1"/>
    <dgm:cxn modelId="{944C8C18-3C79-400F-A8B6-15DA45D29C4B}" srcId="{11CAB292-5709-4085-969C-E884947CC272}" destId="{385B3017-6481-4A72-8AC7-269B2EF0FB8C}" srcOrd="0" destOrd="0" parTransId="{9A767B16-F236-4955-AC93-0993856297F7}" sibTransId="{AFBCD5D6-D185-4BD6-A0C6-A921BF54444E}"/>
    <dgm:cxn modelId="{D5735F43-27DB-4534-B53C-30F612BE4062}" type="presOf" srcId="{65146873-A2B7-4B40-9709-E6407FB1CF4D}" destId="{1E4E718B-A06F-411D-9598-B93A323E60D5}" srcOrd="1" destOrd="0" presId="urn:microsoft.com/office/officeart/2005/8/layout/list1"/>
    <dgm:cxn modelId="{3931D945-8BB9-40A8-8A09-3879F71A8579}" srcId="{AA0CA213-C636-4751-A0DB-72510BCE9331}" destId="{65146873-A2B7-4B40-9709-E6407FB1CF4D}" srcOrd="1" destOrd="0" parTransId="{2CD7556D-6E27-4053-BAE5-BCF6CCFB1207}" sibTransId="{5CAF1659-F465-4B13-A145-B2A1030AB83B}"/>
    <dgm:cxn modelId="{E154BD68-17BD-42CA-ADE3-F0A7F6593A79}" type="presOf" srcId="{11CAB292-5709-4085-969C-E884947CC272}" destId="{36218609-FFCA-4599-AA54-2EE66EFC34B9}" srcOrd="1" destOrd="0" presId="urn:microsoft.com/office/officeart/2005/8/layout/list1"/>
    <dgm:cxn modelId="{AEBFEA69-029D-4A6C-B8FD-8E2764C44194}" type="presOf" srcId="{AA0CA213-C636-4751-A0DB-72510BCE9331}" destId="{094F8947-3C2B-4D57-83AA-8F1BFA99C30D}" srcOrd="0" destOrd="0" presId="urn:microsoft.com/office/officeart/2005/8/layout/list1"/>
    <dgm:cxn modelId="{63F3416A-EE68-4748-9C76-A681B4581D7A}" type="presOf" srcId="{11CAB292-5709-4085-969C-E884947CC272}" destId="{61FE36C5-B0F8-4DCA-8E6F-87180BC92D6A}" srcOrd="0" destOrd="0" presId="urn:microsoft.com/office/officeart/2005/8/layout/list1"/>
    <dgm:cxn modelId="{C6651853-6BD9-40CA-8FED-24A5A72E99AB}" srcId="{65146873-A2B7-4B40-9709-E6407FB1CF4D}" destId="{94BD0A85-35B9-4803-B259-2DC78523E3BB}" srcOrd="2" destOrd="0" parTransId="{D7C14D2C-43C1-424B-B7DA-DD69F11C8B77}" sibTransId="{2D7F3045-89C7-44EB-8AB9-97E6F71071E6}"/>
    <dgm:cxn modelId="{59D5B377-90A6-4241-B4A5-E73E58353803}" type="presOf" srcId="{7184A50D-9D2B-4019-A07C-12BC0B988053}" destId="{3A7AB6D2-08BE-48A5-964B-18A60CF4B96C}" srcOrd="0" destOrd="3" presId="urn:microsoft.com/office/officeart/2005/8/layout/list1"/>
    <dgm:cxn modelId="{48E2F857-6011-4C59-9A4F-9515CEF61BDF}" srcId="{11CAB292-5709-4085-969C-E884947CC272}" destId="{4EFD1E91-B7C0-42B2-A176-179C9D15C352}" srcOrd="1" destOrd="0" parTransId="{3BE20909-3678-4E20-9D97-CBCB423BCA3B}" sibTransId="{9C71A2E1-8E4A-459D-827B-780EE6EAB235}"/>
    <dgm:cxn modelId="{7C870978-5594-4104-9A4C-250EF6DD4371}" type="presOf" srcId="{A924A3B9-54A0-42A0-B6FC-25D93CCEABB3}" destId="{7F9C3669-3208-4A19-9DEE-19295C759378}" srcOrd="0" destOrd="2" presId="urn:microsoft.com/office/officeart/2005/8/layout/list1"/>
    <dgm:cxn modelId="{0F41D87A-6E70-4EA8-B24D-31CCB4C268A9}" type="presOf" srcId="{65146873-A2B7-4B40-9709-E6407FB1CF4D}" destId="{12407983-B167-4B03-9EAC-EA791398F8F9}" srcOrd="0" destOrd="0" presId="urn:microsoft.com/office/officeart/2005/8/layout/list1"/>
    <dgm:cxn modelId="{3A282E7E-3899-474B-9548-C991569C744C}" type="presOf" srcId="{FD40941B-4818-4015-A0F6-CA7A67D86A30}" destId="{7F9C3669-3208-4A19-9DEE-19295C759378}" srcOrd="0" destOrd="4" presId="urn:microsoft.com/office/officeart/2005/8/layout/list1"/>
    <dgm:cxn modelId="{CF5FC381-8C23-46E3-8D0B-491C94320F82}" type="presOf" srcId="{94BD0A85-35B9-4803-B259-2DC78523E3BB}" destId="{3A7AB6D2-08BE-48A5-964B-18A60CF4B96C}" srcOrd="0" destOrd="2" presId="urn:microsoft.com/office/officeart/2005/8/layout/list1"/>
    <dgm:cxn modelId="{E4B6F18D-3E15-44BB-9327-32C42743842A}" type="presOf" srcId="{06B1BDD6-DFF1-4A5C-A0D2-8F9D56AE3A0E}" destId="{3A7AB6D2-08BE-48A5-964B-18A60CF4B96C}" srcOrd="0" destOrd="1" presId="urn:microsoft.com/office/officeart/2005/8/layout/list1"/>
    <dgm:cxn modelId="{3C53B995-C48F-4EB8-B652-6F6CB64BB024}" type="presOf" srcId="{4EFD1E91-B7C0-42B2-A176-179C9D15C352}" destId="{7F9C3669-3208-4A19-9DEE-19295C759378}" srcOrd="0" destOrd="1" presId="urn:microsoft.com/office/officeart/2005/8/layout/list1"/>
    <dgm:cxn modelId="{ED87C3A2-CDB3-4B77-B3F2-784D2B7B49F1}" type="presOf" srcId="{385B3017-6481-4A72-8AC7-269B2EF0FB8C}" destId="{7F9C3669-3208-4A19-9DEE-19295C759378}" srcOrd="0" destOrd="0" presId="urn:microsoft.com/office/officeart/2005/8/layout/list1"/>
    <dgm:cxn modelId="{8EC10EA3-F4D9-4628-9DD1-10DB64221C5F}" srcId="{11CAB292-5709-4085-969C-E884947CC272}" destId="{A924A3B9-54A0-42A0-B6FC-25D93CCEABB3}" srcOrd="2" destOrd="0" parTransId="{C68F9800-B93D-43C8-8D14-F28A53FC5D4C}" sibTransId="{B08CD596-A9A6-49DA-BFE1-2C9095986657}"/>
    <dgm:cxn modelId="{B5CDFAA5-44A8-490E-A404-813896B864FA}" srcId="{65146873-A2B7-4B40-9709-E6407FB1CF4D}" destId="{06B1BDD6-DFF1-4A5C-A0D2-8F9D56AE3A0E}" srcOrd="1" destOrd="0" parTransId="{8B30A181-E327-41F8-97F8-188E31A3D78B}" sibTransId="{CCB60517-3A39-4C2F-BA1F-963EEEFD177F}"/>
    <dgm:cxn modelId="{F8863FAA-EB23-4C91-911E-E3CFDBA3F10B}" srcId="{AA0CA213-C636-4751-A0DB-72510BCE9331}" destId="{11CAB292-5709-4085-969C-E884947CC272}" srcOrd="0" destOrd="0" parTransId="{49CBEAF2-A5E7-4E25-8654-06B9ED8E997B}" sibTransId="{9E2DBFAD-F5AE-4C09-937A-1EE15B65F3B0}"/>
    <dgm:cxn modelId="{6188CCB1-59D7-4B49-8BE0-8F7BE2B13848}" srcId="{11CAB292-5709-4085-969C-E884947CC272}" destId="{FD40941B-4818-4015-A0F6-CA7A67D86A30}" srcOrd="4" destOrd="0" parTransId="{7830A776-5CAC-47F4-BFDA-F602F8ADF933}" sibTransId="{41B1BA95-0153-4A5A-9D75-D10433A1944E}"/>
    <dgm:cxn modelId="{37D9DACE-B8DF-437D-9B44-0A526E590658}" srcId="{65146873-A2B7-4B40-9709-E6407FB1CF4D}" destId="{2D15BBBE-50B4-40BA-AC95-CF0387202330}" srcOrd="0" destOrd="0" parTransId="{6A1DD486-1BE2-4157-89A7-EF98298EE361}" sibTransId="{706631EA-7A55-4638-8276-0D71DCA7B513}"/>
    <dgm:cxn modelId="{DC2CC2E7-99AE-40A0-B59F-4F92434053E2}" srcId="{65146873-A2B7-4B40-9709-E6407FB1CF4D}" destId="{7184A50D-9D2B-4019-A07C-12BC0B988053}" srcOrd="3" destOrd="0" parTransId="{10EB3C63-501F-44D2-A24C-D768C01A1448}" sibTransId="{0D0DFD32-9F4B-4F60-B4E9-621378C3A99B}"/>
    <dgm:cxn modelId="{B90263EA-0076-4C84-8443-71B03A8C3627}" type="presOf" srcId="{2D15BBBE-50B4-40BA-AC95-CF0387202330}" destId="{3A7AB6D2-08BE-48A5-964B-18A60CF4B96C}" srcOrd="0" destOrd="0" presId="urn:microsoft.com/office/officeart/2005/8/layout/list1"/>
    <dgm:cxn modelId="{193DAAF3-6ED0-4C84-A394-B3F4902DF50D}" srcId="{11CAB292-5709-4085-969C-E884947CC272}" destId="{77C829F8-6EF5-4E2C-9FF9-DC713623C920}" srcOrd="3" destOrd="0" parTransId="{FB437C40-B472-4BA8-A771-4657F46ECC05}" sibTransId="{8CC8100F-36A4-4549-9333-E71C6BCE7BE5}"/>
    <dgm:cxn modelId="{240DCCF3-350E-4BC8-8807-D01680A317C4}" type="presParOf" srcId="{094F8947-3C2B-4D57-83AA-8F1BFA99C30D}" destId="{0BF1CB6E-EA83-40EB-A292-64C7B55C05D0}" srcOrd="0" destOrd="0" presId="urn:microsoft.com/office/officeart/2005/8/layout/list1"/>
    <dgm:cxn modelId="{372E747E-0543-4CDE-BF12-731F1DABD2E1}" type="presParOf" srcId="{0BF1CB6E-EA83-40EB-A292-64C7B55C05D0}" destId="{61FE36C5-B0F8-4DCA-8E6F-87180BC92D6A}" srcOrd="0" destOrd="0" presId="urn:microsoft.com/office/officeart/2005/8/layout/list1"/>
    <dgm:cxn modelId="{51465710-54C1-4D36-862A-73BD5A79FF44}" type="presParOf" srcId="{0BF1CB6E-EA83-40EB-A292-64C7B55C05D0}" destId="{36218609-FFCA-4599-AA54-2EE66EFC34B9}" srcOrd="1" destOrd="0" presId="urn:microsoft.com/office/officeart/2005/8/layout/list1"/>
    <dgm:cxn modelId="{743B8E36-1E29-46C4-9EE5-737AA242EBF3}" type="presParOf" srcId="{094F8947-3C2B-4D57-83AA-8F1BFA99C30D}" destId="{068783E9-F8D6-42C2-911E-BFFECC9DD82B}" srcOrd="1" destOrd="0" presId="urn:microsoft.com/office/officeart/2005/8/layout/list1"/>
    <dgm:cxn modelId="{ED053F00-0882-4EAA-BE96-469A4E467158}" type="presParOf" srcId="{094F8947-3C2B-4D57-83AA-8F1BFA99C30D}" destId="{7F9C3669-3208-4A19-9DEE-19295C759378}" srcOrd="2" destOrd="0" presId="urn:microsoft.com/office/officeart/2005/8/layout/list1"/>
    <dgm:cxn modelId="{FCFBFEB1-F6BE-4256-A852-1F3187754514}" type="presParOf" srcId="{094F8947-3C2B-4D57-83AA-8F1BFA99C30D}" destId="{D5F674AA-9A94-489D-B596-A8DBCBB079C4}" srcOrd="3" destOrd="0" presId="urn:microsoft.com/office/officeart/2005/8/layout/list1"/>
    <dgm:cxn modelId="{CE63744C-D15E-4E21-A23D-EA2895433B5A}" type="presParOf" srcId="{094F8947-3C2B-4D57-83AA-8F1BFA99C30D}" destId="{0D6745E7-1F92-479B-93BF-371C075FFC28}" srcOrd="4" destOrd="0" presId="urn:microsoft.com/office/officeart/2005/8/layout/list1"/>
    <dgm:cxn modelId="{886B6FB6-C805-4D15-97E2-50300FC1BDD2}" type="presParOf" srcId="{0D6745E7-1F92-479B-93BF-371C075FFC28}" destId="{12407983-B167-4B03-9EAC-EA791398F8F9}" srcOrd="0" destOrd="0" presId="urn:microsoft.com/office/officeart/2005/8/layout/list1"/>
    <dgm:cxn modelId="{655DDF62-D24C-409A-BA1B-551748A24F85}" type="presParOf" srcId="{0D6745E7-1F92-479B-93BF-371C075FFC28}" destId="{1E4E718B-A06F-411D-9598-B93A323E60D5}" srcOrd="1" destOrd="0" presId="urn:microsoft.com/office/officeart/2005/8/layout/list1"/>
    <dgm:cxn modelId="{89C98481-048F-4D52-9652-929DE81F8AC4}" type="presParOf" srcId="{094F8947-3C2B-4D57-83AA-8F1BFA99C30D}" destId="{414AF7E9-5A5C-49A1-AED0-FBE41FE87953}" srcOrd="5" destOrd="0" presId="urn:microsoft.com/office/officeart/2005/8/layout/list1"/>
    <dgm:cxn modelId="{73BAB1A6-0C69-474C-9713-DB19AE14DE6B}" type="presParOf" srcId="{094F8947-3C2B-4D57-83AA-8F1BFA99C30D}" destId="{3A7AB6D2-08BE-48A5-964B-18A60CF4B96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28F70C-080D-49B0-9DF7-F067D4AB90CE}"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14A13BB5-A14F-4643-934E-00D3252372CC}">
      <dgm:prSet custT="1"/>
      <dgm:spPr>
        <a:solidFill>
          <a:schemeClr val="accent1">
            <a:lumMod val="75000"/>
          </a:schemeClr>
        </a:solidFill>
      </dgm:spPr>
      <dgm:t>
        <a:bodyPr/>
        <a:lstStyle/>
        <a:p>
          <a:r>
            <a:rPr lang="en-US" sz="2700" b="1" dirty="0"/>
            <a:t>Traditional HMO</a:t>
          </a:r>
        </a:p>
      </dgm:t>
    </dgm:pt>
    <dgm:pt modelId="{5E0B4C91-50CC-4F77-BB75-6366D83A519E}" type="parTrans" cxnId="{3806CF54-652A-47AF-9699-8A813A426E21}">
      <dgm:prSet/>
      <dgm:spPr/>
      <dgm:t>
        <a:bodyPr/>
        <a:lstStyle/>
        <a:p>
          <a:endParaRPr lang="en-US"/>
        </a:p>
      </dgm:t>
    </dgm:pt>
    <dgm:pt modelId="{48BAB649-2DB3-43F6-8BA0-29E8763C9D96}" type="sibTrans" cxnId="{3806CF54-652A-47AF-9699-8A813A426E21}">
      <dgm:prSet/>
      <dgm:spPr/>
      <dgm:t>
        <a:bodyPr/>
        <a:lstStyle/>
        <a:p>
          <a:endParaRPr lang="en-US"/>
        </a:p>
      </dgm:t>
    </dgm:pt>
    <dgm:pt modelId="{5AB070E2-0635-4E13-8068-80AE038EB27E}">
      <dgm:prSet custT="1"/>
      <dgm:spPr>
        <a:solidFill>
          <a:srgbClr val="2F5597">
            <a:alpha val="20000"/>
          </a:srgbClr>
        </a:solidFill>
      </dgm:spPr>
      <dgm:t>
        <a:bodyPr lIns="91440"/>
        <a:lstStyle/>
        <a:p>
          <a:pPr marL="0" indent="-173736">
            <a:buFont typeface="Arial" panose="020B0604020202020204" pitchFamily="34" charset="0"/>
            <a:buChar char="•"/>
          </a:pPr>
          <a:r>
            <a:rPr lang="en-US" sz="1900" b="1" dirty="0"/>
            <a:t>Predictable </a:t>
          </a:r>
        </a:p>
      </dgm:t>
    </dgm:pt>
    <dgm:pt modelId="{BA7E62CB-1DA4-44A0-A0C4-5D9CD19B6A7D}" type="parTrans" cxnId="{8CE3F7A4-8F1E-48C3-B62D-D6EC84706C58}">
      <dgm:prSet/>
      <dgm:spPr/>
      <dgm:t>
        <a:bodyPr/>
        <a:lstStyle/>
        <a:p>
          <a:endParaRPr lang="en-US"/>
        </a:p>
      </dgm:t>
    </dgm:pt>
    <dgm:pt modelId="{EE8271A3-23DD-44B1-B647-F5CF943FC949}" type="sibTrans" cxnId="{8CE3F7A4-8F1E-48C3-B62D-D6EC84706C58}">
      <dgm:prSet/>
      <dgm:spPr/>
      <dgm:t>
        <a:bodyPr/>
        <a:lstStyle/>
        <a:p>
          <a:endParaRPr lang="en-US"/>
        </a:p>
      </dgm:t>
    </dgm:pt>
    <dgm:pt modelId="{870F1FB9-2B97-41B8-94AB-5DFE470A9A8D}">
      <dgm:prSet custT="1"/>
      <dgm:spPr>
        <a:solidFill>
          <a:srgbClr val="2F5597">
            <a:alpha val="20000"/>
          </a:srgbClr>
        </a:solidFill>
      </dgm:spPr>
      <dgm:t>
        <a:bodyPr lIns="91440"/>
        <a:lstStyle/>
        <a:p>
          <a:pPr marL="0" indent="-173736">
            <a:buFont typeface="Arial" panose="020B0604020202020204" pitchFamily="34" charset="0"/>
            <a:buChar char="•"/>
          </a:pPr>
          <a:r>
            <a:rPr lang="en-US" sz="1900" b="1" dirty="0"/>
            <a:t>Fixed co-payments </a:t>
          </a:r>
        </a:p>
      </dgm:t>
    </dgm:pt>
    <dgm:pt modelId="{B1A1F95B-E078-4280-BE43-93F243360AD1}" type="parTrans" cxnId="{F2976645-A369-4BA4-90D3-ED45BDDB50FB}">
      <dgm:prSet/>
      <dgm:spPr/>
      <dgm:t>
        <a:bodyPr/>
        <a:lstStyle/>
        <a:p>
          <a:endParaRPr lang="en-US"/>
        </a:p>
      </dgm:t>
    </dgm:pt>
    <dgm:pt modelId="{7A8B6110-8565-4DBD-B2F3-0D1AAF9A00F3}" type="sibTrans" cxnId="{F2976645-A369-4BA4-90D3-ED45BDDB50FB}">
      <dgm:prSet/>
      <dgm:spPr/>
      <dgm:t>
        <a:bodyPr/>
        <a:lstStyle/>
        <a:p>
          <a:endParaRPr lang="en-US"/>
        </a:p>
      </dgm:t>
    </dgm:pt>
    <dgm:pt modelId="{216EDD62-D6F5-431B-8F66-2B3B45924DCE}">
      <dgm:prSet custT="1"/>
      <dgm:spPr>
        <a:solidFill>
          <a:srgbClr val="2F5597">
            <a:alpha val="20000"/>
          </a:srgbClr>
        </a:solidFill>
      </dgm:spPr>
      <dgm:t>
        <a:bodyPr lIns="91440"/>
        <a:lstStyle/>
        <a:p>
          <a:pPr marL="0" indent="-173736">
            <a:buFont typeface="Arial" panose="020B0604020202020204" pitchFamily="34" charset="0"/>
            <a:buChar char="•"/>
          </a:pPr>
          <a:r>
            <a:rPr lang="en-US" sz="1900" b="1" dirty="0"/>
            <a:t>No deductible</a:t>
          </a:r>
        </a:p>
      </dgm:t>
    </dgm:pt>
    <dgm:pt modelId="{922F7551-FF3B-484C-AF50-5D91E6DDD61A}" type="parTrans" cxnId="{E8683295-A35C-4D13-B9D3-310F806C41E1}">
      <dgm:prSet/>
      <dgm:spPr/>
      <dgm:t>
        <a:bodyPr/>
        <a:lstStyle/>
        <a:p>
          <a:endParaRPr lang="en-US"/>
        </a:p>
      </dgm:t>
    </dgm:pt>
    <dgm:pt modelId="{60D4C468-02CE-4DBA-834B-12BB9F788EF4}" type="sibTrans" cxnId="{E8683295-A35C-4D13-B9D3-310F806C41E1}">
      <dgm:prSet/>
      <dgm:spPr/>
      <dgm:t>
        <a:bodyPr/>
        <a:lstStyle/>
        <a:p>
          <a:endParaRPr lang="en-US"/>
        </a:p>
      </dgm:t>
    </dgm:pt>
    <dgm:pt modelId="{12A00E31-38B3-4C6D-9E40-917A5DF6BD19}">
      <dgm:prSet custT="1"/>
      <dgm:spPr>
        <a:solidFill>
          <a:schemeClr val="accent6">
            <a:lumMod val="75000"/>
          </a:schemeClr>
        </a:solidFill>
      </dgm:spPr>
      <dgm:t>
        <a:bodyPr/>
        <a:lstStyle/>
        <a:p>
          <a:r>
            <a:rPr lang="en-US" sz="2700" b="1" dirty="0"/>
            <a:t>Hospital Services DHMO </a:t>
          </a:r>
        </a:p>
      </dgm:t>
    </dgm:pt>
    <dgm:pt modelId="{ECDB066A-C700-409D-91E1-77AF44D00576}" type="parTrans" cxnId="{11A99102-6D2D-48B6-96FE-2225C5D73E9C}">
      <dgm:prSet/>
      <dgm:spPr/>
      <dgm:t>
        <a:bodyPr/>
        <a:lstStyle/>
        <a:p>
          <a:endParaRPr lang="en-US"/>
        </a:p>
      </dgm:t>
    </dgm:pt>
    <dgm:pt modelId="{F225D465-8A2B-4049-8F8E-1204DD720A8C}" type="sibTrans" cxnId="{11A99102-6D2D-48B6-96FE-2225C5D73E9C}">
      <dgm:prSet/>
      <dgm:spPr/>
      <dgm:t>
        <a:bodyPr/>
        <a:lstStyle/>
        <a:p>
          <a:endParaRPr lang="en-US"/>
        </a:p>
      </dgm:t>
    </dgm:pt>
    <dgm:pt modelId="{22F7D4F4-9280-4502-A2F9-1FB435A63F1F}">
      <dgm:prSet custT="1"/>
      <dgm:spPr>
        <a:solidFill>
          <a:srgbClr val="548235">
            <a:alpha val="20000"/>
          </a:srgbClr>
        </a:solidFill>
      </dgm:spPr>
      <dgm:t>
        <a:bodyPr lIns="91440"/>
        <a:lstStyle/>
        <a:p>
          <a:pPr marL="0" indent="0">
            <a:buFont typeface="Arial" panose="020B0604020202020204" pitchFamily="34" charset="0"/>
            <a:buChar char="•"/>
          </a:pPr>
          <a:r>
            <a:rPr lang="en-US" sz="1900" b="1" dirty="0"/>
            <a:t>Mostly Predictable</a:t>
          </a:r>
        </a:p>
      </dgm:t>
    </dgm:pt>
    <dgm:pt modelId="{E05A5217-3EF9-4C05-898B-BDE344AF1855}" type="parTrans" cxnId="{1F102CDE-4582-47F1-BABC-2B1561DE6388}">
      <dgm:prSet/>
      <dgm:spPr/>
      <dgm:t>
        <a:bodyPr/>
        <a:lstStyle/>
        <a:p>
          <a:endParaRPr lang="en-US"/>
        </a:p>
      </dgm:t>
    </dgm:pt>
    <dgm:pt modelId="{D9DA1CBC-AC36-45B9-9A6A-70A9D21E2731}" type="sibTrans" cxnId="{1F102CDE-4582-47F1-BABC-2B1561DE6388}">
      <dgm:prSet/>
      <dgm:spPr/>
      <dgm:t>
        <a:bodyPr/>
        <a:lstStyle/>
        <a:p>
          <a:endParaRPr lang="en-US"/>
        </a:p>
      </dgm:t>
    </dgm:pt>
    <dgm:pt modelId="{BEDA2D50-E696-4D18-B13B-979F76DBBF78}">
      <dgm:prSet custT="1"/>
      <dgm:spPr>
        <a:solidFill>
          <a:srgbClr val="548235">
            <a:alpha val="20000"/>
          </a:srgbClr>
        </a:solidFill>
      </dgm:spPr>
      <dgm:t>
        <a:bodyPr lIns="91440"/>
        <a:lstStyle/>
        <a:p>
          <a:pPr marL="0" indent="0">
            <a:buFont typeface="Arial" panose="020B0604020202020204" pitchFamily="34" charset="0"/>
            <a:buChar char="•"/>
          </a:pPr>
          <a:r>
            <a:rPr lang="en-US" sz="1900" b="1" dirty="0"/>
            <a:t>Fixed co-payments for outpatient &amp; pharmacy</a:t>
          </a:r>
        </a:p>
      </dgm:t>
    </dgm:pt>
    <dgm:pt modelId="{A3991812-29A3-4E44-B90B-9717DE8C94EF}" type="parTrans" cxnId="{0DA0ADB3-89F7-49C6-9AF9-BAC9A2C2F4D3}">
      <dgm:prSet/>
      <dgm:spPr/>
      <dgm:t>
        <a:bodyPr/>
        <a:lstStyle/>
        <a:p>
          <a:endParaRPr lang="en-US"/>
        </a:p>
      </dgm:t>
    </dgm:pt>
    <dgm:pt modelId="{E35E690A-021D-4137-B4E3-D19EA50EDFBE}" type="sibTrans" cxnId="{0DA0ADB3-89F7-49C6-9AF9-BAC9A2C2F4D3}">
      <dgm:prSet/>
      <dgm:spPr/>
      <dgm:t>
        <a:bodyPr/>
        <a:lstStyle/>
        <a:p>
          <a:endParaRPr lang="en-US"/>
        </a:p>
      </dgm:t>
    </dgm:pt>
    <dgm:pt modelId="{53B9D18D-21C4-4BD1-B4CE-BB15CB84DA73}">
      <dgm:prSet custT="1"/>
      <dgm:spPr>
        <a:solidFill>
          <a:srgbClr val="548235">
            <a:alpha val="20000"/>
          </a:srgbClr>
        </a:solidFill>
      </dgm:spPr>
      <dgm:t>
        <a:bodyPr lIns="91440"/>
        <a:lstStyle/>
        <a:p>
          <a:pPr marL="0" indent="0">
            <a:buFont typeface="Arial" panose="020B0604020202020204" pitchFamily="34" charset="0"/>
            <a:buChar char="•"/>
          </a:pPr>
          <a:r>
            <a:rPr lang="en-US" sz="1900" b="1" dirty="0"/>
            <a:t>Deductible for hospital related services only</a:t>
          </a:r>
        </a:p>
      </dgm:t>
    </dgm:pt>
    <dgm:pt modelId="{C9391B2D-C8C7-4632-9037-9C074BE9CC87}" type="parTrans" cxnId="{76452E27-7EA5-46AD-894B-7BB66FFD9DC5}">
      <dgm:prSet/>
      <dgm:spPr/>
      <dgm:t>
        <a:bodyPr/>
        <a:lstStyle/>
        <a:p>
          <a:endParaRPr lang="en-US"/>
        </a:p>
      </dgm:t>
    </dgm:pt>
    <dgm:pt modelId="{8A541E97-3FF1-4A65-907D-DB3061EF3A43}" type="sibTrans" cxnId="{76452E27-7EA5-46AD-894B-7BB66FFD9DC5}">
      <dgm:prSet/>
      <dgm:spPr/>
      <dgm:t>
        <a:bodyPr/>
        <a:lstStyle/>
        <a:p>
          <a:endParaRPr lang="en-US"/>
        </a:p>
      </dgm:t>
    </dgm:pt>
    <dgm:pt modelId="{96840276-A181-4DA2-85D8-6D46A1B282CB}">
      <dgm:prSet custT="1"/>
      <dgm:spPr>
        <a:solidFill>
          <a:schemeClr val="accent3">
            <a:lumMod val="75000"/>
          </a:schemeClr>
        </a:solidFill>
      </dgm:spPr>
      <dgm:t>
        <a:bodyPr/>
        <a:lstStyle/>
        <a:p>
          <a:r>
            <a:rPr lang="en-US" sz="2700" b="1" dirty="0"/>
            <a:t>Deductible First HDHP</a:t>
          </a:r>
        </a:p>
      </dgm:t>
    </dgm:pt>
    <dgm:pt modelId="{1B897DEC-6C75-4EFA-8838-143BF217344D}" type="parTrans" cxnId="{071B30B5-ED8C-40DB-8995-95F6A6316753}">
      <dgm:prSet/>
      <dgm:spPr/>
      <dgm:t>
        <a:bodyPr/>
        <a:lstStyle/>
        <a:p>
          <a:endParaRPr lang="en-US"/>
        </a:p>
      </dgm:t>
    </dgm:pt>
    <dgm:pt modelId="{6A61C7A5-345D-428A-A520-8F98D06D1F02}" type="sibTrans" cxnId="{071B30B5-ED8C-40DB-8995-95F6A6316753}">
      <dgm:prSet/>
      <dgm:spPr/>
      <dgm:t>
        <a:bodyPr/>
        <a:lstStyle/>
        <a:p>
          <a:endParaRPr lang="en-US"/>
        </a:p>
      </dgm:t>
    </dgm:pt>
    <dgm:pt modelId="{76E5906D-C520-4FA9-ABFC-44FA45FC6157}">
      <dgm:prSet custT="1"/>
      <dgm:spPr>
        <a:solidFill>
          <a:srgbClr val="7C7C7C">
            <a:alpha val="20000"/>
          </a:srgbClr>
        </a:solidFill>
      </dgm:spPr>
      <dgm:t>
        <a:bodyPr lIns="91440"/>
        <a:lstStyle/>
        <a:p>
          <a:pPr marL="0" indent="-173736">
            <a:buFont typeface="Arial" panose="020B0604020202020204" pitchFamily="34" charset="0"/>
            <a:buChar char="•"/>
          </a:pPr>
          <a:r>
            <a:rPr lang="en-US" sz="1900" b="1" dirty="0"/>
            <a:t>Deductible applies to all services</a:t>
          </a:r>
        </a:p>
      </dgm:t>
    </dgm:pt>
    <dgm:pt modelId="{4D931BA5-A169-4CD6-AF68-83F6FCFC720F}" type="parTrans" cxnId="{3BCFD929-D159-4452-B937-ED0DEAC876F6}">
      <dgm:prSet/>
      <dgm:spPr/>
      <dgm:t>
        <a:bodyPr/>
        <a:lstStyle/>
        <a:p>
          <a:endParaRPr lang="en-US"/>
        </a:p>
      </dgm:t>
    </dgm:pt>
    <dgm:pt modelId="{F815A5F7-1BAC-45FD-99B8-2BA212E685AD}" type="sibTrans" cxnId="{3BCFD929-D159-4452-B937-ED0DEAC876F6}">
      <dgm:prSet/>
      <dgm:spPr/>
      <dgm:t>
        <a:bodyPr/>
        <a:lstStyle/>
        <a:p>
          <a:endParaRPr lang="en-US"/>
        </a:p>
      </dgm:t>
    </dgm:pt>
    <dgm:pt modelId="{9857C74A-2DEA-4977-9407-F3D3E8507BA8}" type="pres">
      <dgm:prSet presAssocID="{3228F70C-080D-49B0-9DF7-F067D4AB90CE}" presName="Name0" presStyleCnt="0">
        <dgm:presLayoutVars>
          <dgm:dir/>
          <dgm:animLvl val="lvl"/>
          <dgm:resizeHandles val="exact"/>
        </dgm:presLayoutVars>
      </dgm:prSet>
      <dgm:spPr/>
    </dgm:pt>
    <dgm:pt modelId="{7273B536-5111-4B5E-9365-68C77DED9BFA}" type="pres">
      <dgm:prSet presAssocID="{14A13BB5-A14F-4643-934E-00D3252372CC}" presName="linNode" presStyleCnt="0"/>
      <dgm:spPr/>
    </dgm:pt>
    <dgm:pt modelId="{21E85497-F321-4970-BD19-AE88A20D0F0C}" type="pres">
      <dgm:prSet presAssocID="{14A13BB5-A14F-4643-934E-00D3252372CC}" presName="parentText" presStyleLbl="node1" presStyleIdx="0" presStyleCnt="3" custLinFactNeighborY="-8943">
        <dgm:presLayoutVars>
          <dgm:chMax val="1"/>
          <dgm:bulletEnabled val="1"/>
        </dgm:presLayoutVars>
      </dgm:prSet>
      <dgm:spPr/>
    </dgm:pt>
    <dgm:pt modelId="{B1FC69FB-8A82-4933-BDA8-F2343CEF2BEE}" type="pres">
      <dgm:prSet presAssocID="{14A13BB5-A14F-4643-934E-00D3252372CC}" presName="descendantText" presStyleLbl="alignAccFollowNode1" presStyleIdx="0" presStyleCnt="3">
        <dgm:presLayoutVars>
          <dgm:bulletEnabled val="1"/>
        </dgm:presLayoutVars>
      </dgm:prSet>
      <dgm:spPr/>
    </dgm:pt>
    <dgm:pt modelId="{C38EEC7F-7C1D-440D-9AF6-C05382DA429C}" type="pres">
      <dgm:prSet presAssocID="{48BAB649-2DB3-43F6-8BA0-29E8763C9D96}" presName="sp" presStyleCnt="0"/>
      <dgm:spPr/>
    </dgm:pt>
    <dgm:pt modelId="{88B36A19-6379-4D84-807A-7308D5A02264}" type="pres">
      <dgm:prSet presAssocID="{12A00E31-38B3-4C6D-9E40-917A5DF6BD19}" presName="linNode" presStyleCnt="0"/>
      <dgm:spPr/>
    </dgm:pt>
    <dgm:pt modelId="{9DA71DF6-1069-479C-BC08-809F1C7258F9}" type="pres">
      <dgm:prSet presAssocID="{12A00E31-38B3-4C6D-9E40-917A5DF6BD19}" presName="parentText" presStyleLbl="node1" presStyleIdx="1" presStyleCnt="3">
        <dgm:presLayoutVars>
          <dgm:chMax val="1"/>
          <dgm:bulletEnabled val="1"/>
        </dgm:presLayoutVars>
      </dgm:prSet>
      <dgm:spPr/>
    </dgm:pt>
    <dgm:pt modelId="{2F865621-8F21-4F2E-B9EF-0C074E58070C}" type="pres">
      <dgm:prSet presAssocID="{12A00E31-38B3-4C6D-9E40-917A5DF6BD19}" presName="descendantText" presStyleLbl="alignAccFollowNode1" presStyleIdx="1" presStyleCnt="3" custScaleY="136112">
        <dgm:presLayoutVars>
          <dgm:bulletEnabled val="1"/>
        </dgm:presLayoutVars>
      </dgm:prSet>
      <dgm:spPr/>
    </dgm:pt>
    <dgm:pt modelId="{32F63C7A-6027-4374-ACB5-2320079C58CD}" type="pres">
      <dgm:prSet presAssocID="{F225D465-8A2B-4049-8F8E-1204DD720A8C}" presName="sp" presStyleCnt="0"/>
      <dgm:spPr/>
    </dgm:pt>
    <dgm:pt modelId="{20C824ED-1879-4743-B059-54F26CC5A797}" type="pres">
      <dgm:prSet presAssocID="{96840276-A181-4DA2-85D8-6D46A1B282CB}" presName="linNode" presStyleCnt="0"/>
      <dgm:spPr/>
    </dgm:pt>
    <dgm:pt modelId="{1465001E-2EFF-4C30-9B99-C8C0A9FFBB1A}" type="pres">
      <dgm:prSet presAssocID="{96840276-A181-4DA2-85D8-6D46A1B282CB}" presName="parentText" presStyleLbl="node1" presStyleIdx="2" presStyleCnt="3">
        <dgm:presLayoutVars>
          <dgm:chMax val="1"/>
          <dgm:bulletEnabled val="1"/>
        </dgm:presLayoutVars>
      </dgm:prSet>
      <dgm:spPr/>
    </dgm:pt>
    <dgm:pt modelId="{EA9351EF-5937-49D3-9887-60DCA4C8891C}" type="pres">
      <dgm:prSet presAssocID="{96840276-A181-4DA2-85D8-6D46A1B282CB}" presName="descendantText" presStyleLbl="alignAccFollowNode1" presStyleIdx="2" presStyleCnt="3">
        <dgm:presLayoutVars>
          <dgm:bulletEnabled val="1"/>
        </dgm:presLayoutVars>
      </dgm:prSet>
      <dgm:spPr/>
    </dgm:pt>
  </dgm:ptLst>
  <dgm:cxnLst>
    <dgm:cxn modelId="{11A99102-6D2D-48B6-96FE-2225C5D73E9C}" srcId="{3228F70C-080D-49B0-9DF7-F067D4AB90CE}" destId="{12A00E31-38B3-4C6D-9E40-917A5DF6BD19}" srcOrd="1" destOrd="0" parTransId="{ECDB066A-C700-409D-91E1-77AF44D00576}" sibTransId="{F225D465-8A2B-4049-8F8E-1204DD720A8C}"/>
    <dgm:cxn modelId="{63E7D614-A992-4909-8529-C7DCA2AF85F1}" type="presOf" srcId="{3228F70C-080D-49B0-9DF7-F067D4AB90CE}" destId="{9857C74A-2DEA-4977-9407-F3D3E8507BA8}" srcOrd="0" destOrd="0" presId="urn:microsoft.com/office/officeart/2005/8/layout/vList5"/>
    <dgm:cxn modelId="{FA2FE021-C538-460B-B800-B724FB86D2F1}" type="presOf" srcId="{5AB070E2-0635-4E13-8068-80AE038EB27E}" destId="{B1FC69FB-8A82-4933-BDA8-F2343CEF2BEE}" srcOrd="0" destOrd="0" presId="urn:microsoft.com/office/officeart/2005/8/layout/vList5"/>
    <dgm:cxn modelId="{76452E27-7EA5-46AD-894B-7BB66FFD9DC5}" srcId="{12A00E31-38B3-4C6D-9E40-917A5DF6BD19}" destId="{53B9D18D-21C4-4BD1-B4CE-BB15CB84DA73}" srcOrd="2" destOrd="0" parTransId="{C9391B2D-C8C7-4632-9037-9C074BE9CC87}" sibTransId="{8A541E97-3FF1-4A65-907D-DB3061EF3A43}"/>
    <dgm:cxn modelId="{3BCFD929-D159-4452-B937-ED0DEAC876F6}" srcId="{96840276-A181-4DA2-85D8-6D46A1B282CB}" destId="{76E5906D-C520-4FA9-ABFC-44FA45FC6157}" srcOrd="0" destOrd="0" parTransId="{4D931BA5-A169-4CD6-AF68-83F6FCFC720F}" sibTransId="{F815A5F7-1BAC-45FD-99B8-2BA212E685AD}"/>
    <dgm:cxn modelId="{4B29972A-3A9A-4BC9-B2CA-F3B2AB17917F}" type="presOf" srcId="{53B9D18D-21C4-4BD1-B4CE-BB15CB84DA73}" destId="{2F865621-8F21-4F2E-B9EF-0C074E58070C}" srcOrd="0" destOrd="2" presId="urn:microsoft.com/office/officeart/2005/8/layout/vList5"/>
    <dgm:cxn modelId="{3FC92542-7B70-45CF-9E4F-7312A64A7704}" type="presOf" srcId="{BEDA2D50-E696-4D18-B13B-979F76DBBF78}" destId="{2F865621-8F21-4F2E-B9EF-0C074E58070C}" srcOrd="0" destOrd="1" presId="urn:microsoft.com/office/officeart/2005/8/layout/vList5"/>
    <dgm:cxn modelId="{F2976645-A369-4BA4-90D3-ED45BDDB50FB}" srcId="{14A13BB5-A14F-4643-934E-00D3252372CC}" destId="{870F1FB9-2B97-41B8-94AB-5DFE470A9A8D}" srcOrd="1" destOrd="0" parTransId="{B1A1F95B-E078-4280-BE43-93F243360AD1}" sibTransId="{7A8B6110-8565-4DBD-B2F3-0D1AAF9A00F3}"/>
    <dgm:cxn modelId="{0218A34F-F207-4C6C-908C-7A96A49BCF27}" type="presOf" srcId="{14A13BB5-A14F-4643-934E-00D3252372CC}" destId="{21E85497-F321-4970-BD19-AE88A20D0F0C}" srcOrd="0" destOrd="0" presId="urn:microsoft.com/office/officeart/2005/8/layout/vList5"/>
    <dgm:cxn modelId="{063B2B72-C9AE-405E-BB69-7B97F542F43D}" type="presOf" srcId="{76E5906D-C520-4FA9-ABFC-44FA45FC6157}" destId="{EA9351EF-5937-49D3-9887-60DCA4C8891C}" srcOrd="0" destOrd="0" presId="urn:microsoft.com/office/officeart/2005/8/layout/vList5"/>
    <dgm:cxn modelId="{3806CF54-652A-47AF-9699-8A813A426E21}" srcId="{3228F70C-080D-49B0-9DF7-F067D4AB90CE}" destId="{14A13BB5-A14F-4643-934E-00D3252372CC}" srcOrd="0" destOrd="0" parTransId="{5E0B4C91-50CC-4F77-BB75-6366D83A519E}" sibTransId="{48BAB649-2DB3-43F6-8BA0-29E8763C9D96}"/>
    <dgm:cxn modelId="{5AD6E057-E1F5-4061-B6C6-F27B50543FE0}" type="presOf" srcId="{216EDD62-D6F5-431B-8F66-2B3B45924DCE}" destId="{B1FC69FB-8A82-4933-BDA8-F2343CEF2BEE}" srcOrd="0" destOrd="2" presId="urn:microsoft.com/office/officeart/2005/8/layout/vList5"/>
    <dgm:cxn modelId="{FF7F7858-C6D5-44C0-B7EA-B15B8E66C134}" type="presOf" srcId="{22F7D4F4-9280-4502-A2F9-1FB435A63F1F}" destId="{2F865621-8F21-4F2E-B9EF-0C074E58070C}" srcOrd="0" destOrd="0" presId="urn:microsoft.com/office/officeart/2005/8/layout/vList5"/>
    <dgm:cxn modelId="{DE9BDC7F-5C86-470E-8BDA-0477F9325BCE}" type="presOf" srcId="{96840276-A181-4DA2-85D8-6D46A1B282CB}" destId="{1465001E-2EFF-4C30-9B99-C8C0A9FFBB1A}" srcOrd="0" destOrd="0" presId="urn:microsoft.com/office/officeart/2005/8/layout/vList5"/>
    <dgm:cxn modelId="{E8683295-A35C-4D13-B9D3-310F806C41E1}" srcId="{14A13BB5-A14F-4643-934E-00D3252372CC}" destId="{216EDD62-D6F5-431B-8F66-2B3B45924DCE}" srcOrd="2" destOrd="0" parTransId="{922F7551-FF3B-484C-AF50-5D91E6DDD61A}" sibTransId="{60D4C468-02CE-4DBA-834B-12BB9F788EF4}"/>
    <dgm:cxn modelId="{8CE3F7A4-8F1E-48C3-B62D-D6EC84706C58}" srcId="{14A13BB5-A14F-4643-934E-00D3252372CC}" destId="{5AB070E2-0635-4E13-8068-80AE038EB27E}" srcOrd="0" destOrd="0" parTransId="{BA7E62CB-1DA4-44A0-A0C4-5D9CD19B6A7D}" sibTransId="{EE8271A3-23DD-44B1-B647-F5CF943FC949}"/>
    <dgm:cxn modelId="{0DA0ADB3-89F7-49C6-9AF9-BAC9A2C2F4D3}" srcId="{12A00E31-38B3-4C6D-9E40-917A5DF6BD19}" destId="{BEDA2D50-E696-4D18-B13B-979F76DBBF78}" srcOrd="1" destOrd="0" parTransId="{A3991812-29A3-4E44-B90B-9717DE8C94EF}" sibTransId="{E35E690A-021D-4137-B4E3-D19EA50EDFBE}"/>
    <dgm:cxn modelId="{071B30B5-ED8C-40DB-8995-95F6A6316753}" srcId="{3228F70C-080D-49B0-9DF7-F067D4AB90CE}" destId="{96840276-A181-4DA2-85D8-6D46A1B282CB}" srcOrd="2" destOrd="0" parTransId="{1B897DEC-6C75-4EFA-8838-143BF217344D}" sibTransId="{6A61C7A5-345D-428A-A520-8F98D06D1F02}"/>
    <dgm:cxn modelId="{C53E5AC9-C204-48A9-922E-767DAA61A6E9}" type="presOf" srcId="{870F1FB9-2B97-41B8-94AB-5DFE470A9A8D}" destId="{B1FC69FB-8A82-4933-BDA8-F2343CEF2BEE}" srcOrd="0" destOrd="1" presId="urn:microsoft.com/office/officeart/2005/8/layout/vList5"/>
    <dgm:cxn modelId="{1F102CDE-4582-47F1-BABC-2B1561DE6388}" srcId="{12A00E31-38B3-4C6D-9E40-917A5DF6BD19}" destId="{22F7D4F4-9280-4502-A2F9-1FB435A63F1F}" srcOrd="0" destOrd="0" parTransId="{E05A5217-3EF9-4C05-898B-BDE344AF1855}" sibTransId="{D9DA1CBC-AC36-45B9-9A6A-70A9D21E2731}"/>
    <dgm:cxn modelId="{17715CE7-A120-4EA2-ABAE-2452B3CB8875}" type="presOf" srcId="{12A00E31-38B3-4C6D-9E40-917A5DF6BD19}" destId="{9DA71DF6-1069-479C-BC08-809F1C7258F9}" srcOrd="0" destOrd="0" presId="urn:microsoft.com/office/officeart/2005/8/layout/vList5"/>
    <dgm:cxn modelId="{CE4681D6-326D-4F1D-81B6-5FA66877AAE4}" type="presParOf" srcId="{9857C74A-2DEA-4977-9407-F3D3E8507BA8}" destId="{7273B536-5111-4B5E-9365-68C77DED9BFA}" srcOrd="0" destOrd="0" presId="urn:microsoft.com/office/officeart/2005/8/layout/vList5"/>
    <dgm:cxn modelId="{0EC3B9FE-BAC4-4EC5-B846-3ED4F1627601}" type="presParOf" srcId="{7273B536-5111-4B5E-9365-68C77DED9BFA}" destId="{21E85497-F321-4970-BD19-AE88A20D0F0C}" srcOrd="0" destOrd="0" presId="urn:microsoft.com/office/officeart/2005/8/layout/vList5"/>
    <dgm:cxn modelId="{8CE48896-5843-4612-BA57-CF52D39DDAB0}" type="presParOf" srcId="{7273B536-5111-4B5E-9365-68C77DED9BFA}" destId="{B1FC69FB-8A82-4933-BDA8-F2343CEF2BEE}" srcOrd="1" destOrd="0" presId="urn:microsoft.com/office/officeart/2005/8/layout/vList5"/>
    <dgm:cxn modelId="{CD7834AF-5BA1-468B-9DA0-2A51327593E5}" type="presParOf" srcId="{9857C74A-2DEA-4977-9407-F3D3E8507BA8}" destId="{C38EEC7F-7C1D-440D-9AF6-C05382DA429C}" srcOrd="1" destOrd="0" presId="urn:microsoft.com/office/officeart/2005/8/layout/vList5"/>
    <dgm:cxn modelId="{6C79C446-250F-4F56-810A-4162C9A047EB}" type="presParOf" srcId="{9857C74A-2DEA-4977-9407-F3D3E8507BA8}" destId="{88B36A19-6379-4D84-807A-7308D5A02264}" srcOrd="2" destOrd="0" presId="urn:microsoft.com/office/officeart/2005/8/layout/vList5"/>
    <dgm:cxn modelId="{E6F9650F-E8B2-440F-9979-B8BB5F56B968}" type="presParOf" srcId="{88B36A19-6379-4D84-807A-7308D5A02264}" destId="{9DA71DF6-1069-479C-BC08-809F1C7258F9}" srcOrd="0" destOrd="0" presId="urn:microsoft.com/office/officeart/2005/8/layout/vList5"/>
    <dgm:cxn modelId="{5C6CCA16-0CB8-4055-87DF-293E35339F17}" type="presParOf" srcId="{88B36A19-6379-4D84-807A-7308D5A02264}" destId="{2F865621-8F21-4F2E-B9EF-0C074E58070C}" srcOrd="1" destOrd="0" presId="urn:microsoft.com/office/officeart/2005/8/layout/vList5"/>
    <dgm:cxn modelId="{2B5F579B-5800-4533-946E-F75D64C8F92D}" type="presParOf" srcId="{9857C74A-2DEA-4977-9407-F3D3E8507BA8}" destId="{32F63C7A-6027-4374-ACB5-2320079C58CD}" srcOrd="3" destOrd="0" presId="urn:microsoft.com/office/officeart/2005/8/layout/vList5"/>
    <dgm:cxn modelId="{9F780315-71E9-4F74-B87F-BEC94896C1F4}" type="presParOf" srcId="{9857C74A-2DEA-4977-9407-F3D3E8507BA8}" destId="{20C824ED-1879-4743-B059-54F26CC5A797}" srcOrd="4" destOrd="0" presId="urn:microsoft.com/office/officeart/2005/8/layout/vList5"/>
    <dgm:cxn modelId="{8E58B191-9C79-44B2-8BB9-144FA9545C31}" type="presParOf" srcId="{20C824ED-1879-4743-B059-54F26CC5A797}" destId="{1465001E-2EFF-4C30-9B99-C8C0A9FFBB1A}" srcOrd="0" destOrd="0" presId="urn:microsoft.com/office/officeart/2005/8/layout/vList5"/>
    <dgm:cxn modelId="{B0320791-7549-4618-A825-9D17A90CAE41}" type="presParOf" srcId="{20C824ED-1879-4743-B059-54F26CC5A797}" destId="{EA9351EF-5937-49D3-9887-60DCA4C889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60BF04-6D74-499F-A311-F41F30D8EA0F}"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33789E52-98C7-4439-B51F-7182F2F53918}">
      <dgm:prSet/>
      <dgm:spPr/>
      <dgm:t>
        <a:bodyPr/>
        <a:lstStyle/>
        <a:p>
          <a:r>
            <a:rPr lang="en-US"/>
            <a:t>Your Health</a:t>
          </a:r>
        </a:p>
      </dgm:t>
    </dgm:pt>
    <dgm:pt modelId="{3EA4803A-36E2-4352-8F51-9FFBFCF135B2}" type="parTrans" cxnId="{4A969396-5CAD-4FAE-8499-2EE5A0FFC645}">
      <dgm:prSet/>
      <dgm:spPr/>
      <dgm:t>
        <a:bodyPr/>
        <a:lstStyle/>
        <a:p>
          <a:endParaRPr lang="en-US"/>
        </a:p>
      </dgm:t>
    </dgm:pt>
    <dgm:pt modelId="{E6115F6A-42EF-4C83-B79F-7227CDDDB6B6}" type="sibTrans" cxnId="{4A969396-5CAD-4FAE-8499-2EE5A0FFC645}">
      <dgm:prSet/>
      <dgm:spPr/>
      <dgm:t>
        <a:bodyPr/>
        <a:lstStyle/>
        <a:p>
          <a:endParaRPr lang="en-US"/>
        </a:p>
      </dgm:t>
    </dgm:pt>
    <dgm:pt modelId="{3EF3EB6A-D31C-49F3-8EAC-B9D79A4147CB}">
      <dgm:prSet/>
      <dgm:spPr/>
      <dgm:t>
        <a:bodyPr/>
        <a:lstStyle/>
        <a:p>
          <a:r>
            <a:rPr lang="en-US"/>
            <a:t>Your Family’s Health</a:t>
          </a:r>
        </a:p>
      </dgm:t>
    </dgm:pt>
    <dgm:pt modelId="{A89BE05B-4340-4C83-AF30-069B67868334}" type="parTrans" cxnId="{5DF5ABB7-95FB-41D8-8A16-E5E55C4D8CC6}">
      <dgm:prSet/>
      <dgm:spPr/>
      <dgm:t>
        <a:bodyPr/>
        <a:lstStyle/>
        <a:p>
          <a:endParaRPr lang="en-US"/>
        </a:p>
      </dgm:t>
    </dgm:pt>
    <dgm:pt modelId="{F0B69E0B-8C2A-475F-9FDB-275B8844FC14}" type="sibTrans" cxnId="{5DF5ABB7-95FB-41D8-8A16-E5E55C4D8CC6}">
      <dgm:prSet/>
      <dgm:spPr/>
      <dgm:t>
        <a:bodyPr/>
        <a:lstStyle/>
        <a:p>
          <a:endParaRPr lang="en-US"/>
        </a:p>
      </dgm:t>
    </dgm:pt>
    <dgm:pt modelId="{06A447F6-6265-471B-8737-58412FCBC313}">
      <dgm:prSet/>
      <dgm:spPr/>
      <dgm:t>
        <a:bodyPr/>
        <a:lstStyle/>
        <a:p>
          <a:r>
            <a:rPr lang="en-US" dirty="0"/>
            <a:t>Your provider and whether they accept your health plan</a:t>
          </a:r>
        </a:p>
      </dgm:t>
    </dgm:pt>
    <dgm:pt modelId="{8795D699-1F03-4434-AF0A-8E9CCAAB82BB}" type="parTrans" cxnId="{28BB2385-3808-4834-9D25-3E9185A0C3B8}">
      <dgm:prSet/>
      <dgm:spPr/>
      <dgm:t>
        <a:bodyPr/>
        <a:lstStyle/>
        <a:p>
          <a:endParaRPr lang="en-US"/>
        </a:p>
      </dgm:t>
    </dgm:pt>
    <dgm:pt modelId="{A730E0C1-E196-46AE-B3B9-EADF74C663CA}" type="sibTrans" cxnId="{28BB2385-3808-4834-9D25-3E9185A0C3B8}">
      <dgm:prSet/>
      <dgm:spPr/>
      <dgm:t>
        <a:bodyPr/>
        <a:lstStyle/>
        <a:p>
          <a:endParaRPr lang="en-US"/>
        </a:p>
      </dgm:t>
    </dgm:pt>
    <dgm:pt modelId="{887E3E55-F5BC-46B6-A721-EA4F4C30776F}">
      <dgm:prSet/>
      <dgm:spPr/>
      <dgm:t>
        <a:bodyPr/>
        <a:lstStyle/>
        <a:p>
          <a:r>
            <a:rPr lang="en-US"/>
            <a:t>Your financial situation</a:t>
          </a:r>
        </a:p>
      </dgm:t>
    </dgm:pt>
    <dgm:pt modelId="{561BFD39-CF6E-466F-9B09-217B65B26342}" type="parTrans" cxnId="{5815ADC3-C4C4-41B7-A5DC-77AA7DD765ED}">
      <dgm:prSet/>
      <dgm:spPr/>
      <dgm:t>
        <a:bodyPr/>
        <a:lstStyle/>
        <a:p>
          <a:endParaRPr lang="en-US"/>
        </a:p>
      </dgm:t>
    </dgm:pt>
    <dgm:pt modelId="{D3F7B0A6-12CB-4413-86A9-BCA704631A61}" type="sibTrans" cxnId="{5815ADC3-C4C4-41B7-A5DC-77AA7DD765ED}">
      <dgm:prSet/>
      <dgm:spPr/>
      <dgm:t>
        <a:bodyPr/>
        <a:lstStyle/>
        <a:p>
          <a:endParaRPr lang="en-US"/>
        </a:p>
      </dgm:t>
    </dgm:pt>
    <dgm:pt modelId="{8BF147AC-0E35-49E2-8D7C-899F4A8BA48D}">
      <dgm:prSet/>
      <dgm:spPr/>
      <dgm:t>
        <a:bodyPr/>
        <a:lstStyle/>
        <a:p>
          <a:r>
            <a:rPr lang="en-US" dirty="0"/>
            <a:t>Do you want to pay more in premiums or more at the time of service?</a:t>
          </a:r>
        </a:p>
      </dgm:t>
    </dgm:pt>
    <dgm:pt modelId="{71DF5FC9-61AA-4CB2-B5F2-4BB2070E54C9}" type="parTrans" cxnId="{57E69A0F-E724-4B96-A2FF-11EE2E2C5640}">
      <dgm:prSet/>
      <dgm:spPr/>
      <dgm:t>
        <a:bodyPr/>
        <a:lstStyle/>
        <a:p>
          <a:endParaRPr lang="en-US"/>
        </a:p>
      </dgm:t>
    </dgm:pt>
    <dgm:pt modelId="{23F6E7E0-A4DA-4FC5-949F-C39B3D152F26}" type="sibTrans" cxnId="{57E69A0F-E724-4B96-A2FF-11EE2E2C5640}">
      <dgm:prSet/>
      <dgm:spPr/>
      <dgm:t>
        <a:bodyPr/>
        <a:lstStyle/>
        <a:p>
          <a:endParaRPr lang="en-US"/>
        </a:p>
      </dgm:t>
    </dgm:pt>
    <dgm:pt modelId="{2B3D22F6-7EE2-4992-A90C-689C0A0F27EB}" type="pres">
      <dgm:prSet presAssocID="{7C60BF04-6D74-499F-A311-F41F30D8EA0F}" presName="vert0" presStyleCnt="0">
        <dgm:presLayoutVars>
          <dgm:dir/>
          <dgm:animOne val="branch"/>
          <dgm:animLvl val="lvl"/>
        </dgm:presLayoutVars>
      </dgm:prSet>
      <dgm:spPr/>
    </dgm:pt>
    <dgm:pt modelId="{1CB9AD55-BCCF-46F9-BB75-5E14F2044B3C}" type="pres">
      <dgm:prSet presAssocID="{33789E52-98C7-4439-B51F-7182F2F53918}" presName="thickLine" presStyleLbl="alignNode1" presStyleIdx="0" presStyleCnt="5"/>
      <dgm:spPr/>
    </dgm:pt>
    <dgm:pt modelId="{6109D0FE-447B-4536-B361-ECFFA1A3EC05}" type="pres">
      <dgm:prSet presAssocID="{33789E52-98C7-4439-B51F-7182F2F53918}" presName="horz1" presStyleCnt="0"/>
      <dgm:spPr/>
    </dgm:pt>
    <dgm:pt modelId="{B638C3CF-D835-4610-AC98-91C782B1276B}" type="pres">
      <dgm:prSet presAssocID="{33789E52-98C7-4439-B51F-7182F2F53918}" presName="tx1" presStyleLbl="revTx" presStyleIdx="0" presStyleCnt="5"/>
      <dgm:spPr/>
    </dgm:pt>
    <dgm:pt modelId="{6FE5584F-6915-42BE-BB12-03AE6DE6FA6D}" type="pres">
      <dgm:prSet presAssocID="{33789E52-98C7-4439-B51F-7182F2F53918}" presName="vert1" presStyleCnt="0"/>
      <dgm:spPr/>
    </dgm:pt>
    <dgm:pt modelId="{98C92887-8A22-4AB2-AB99-3A11088762AE}" type="pres">
      <dgm:prSet presAssocID="{3EF3EB6A-D31C-49F3-8EAC-B9D79A4147CB}" presName="thickLine" presStyleLbl="alignNode1" presStyleIdx="1" presStyleCnt="5"/>
      <dgm:spPr/>
    </dgm:pt>
    <dgm:pt modelId="{02B4E5E6-99EE-4F39-AEC7-3EBFC34D68D2}" type="pres">
      <dgm:prSet presAssocID="{3EF3EB6A-D31C-49F3-8EAC-B9D79A4147CB}" presName="horz1" presStyleCnt="0"/>
      <dgm:spPr/>
    </dgm:pt>
    <dgm:pt modelId="{C34782B0-FD6B-4E6F-81E0-FC8A5DA8FB30}" type="pres">
      <dgm:prSet presAssocID="{3EF3EB6A-D31C-49F3-8EAC-B9D79A4147CB}" presName="tx1" presStyleLbl="revTx" presStyleIdx="1" presStyleCnt="5"/>
      <dgm:spPr/>
    </dgm:pt>
    <dgm:pt modelId="{13EE5D11-FB79-427D-9813-34AC7F18DB42}" type="pres">
      <dgm:prSet presAssocID="{3EF3EB6A-D31C-49F3-8EAC-B9D79A4147CB}" presName="vert1" presStyleCnt="0"/>
      <dgm:spPr/>
    </dgm:pt>
    <dgm:pt modelId="{22357A93-B93E-4367-8DD5-B744870BE077}" type="pres">
      <dgm:prSet presAssocID="{06A447F6-6265-471B-8737-58412FCBC313}" presName="thickLine" presStyleLbl="alignNode1" presStyleIdx="2" presStyleCnt="5"/>
      <dgm:spPr/>
    </dgm:pt>
    <dgm:pt modelId="{BBA63BFA-5FE4-4305-8E75-DAF74AB93847}" type="pres">
      <dgm:prSet presAssocID="{06A447F6-6265-471B-8737-58412FCBC313}" presName="horz1" presStyleCnt="0"/>
      <dgm:spPr/>
    </dgm:pt>
    <dgm:pt modelId="{48B78A33-CCD5-4718-92A2-D2C56F285CA6}" type="pres">
      <dgm:prSet presAssocID="{06A447F6-6265-471B-8737-58412FCBC313}" presName="tx1" presStyleLbl="revTx" presStyleIdx="2" presStyleCnt="5"/>
      <dgm:spPr/>
    </dgm:pt>
    <dgm:pt modelId="{951664DE-2216-47D2-A860-9271E92731CD}" type="pres">
      <dgm:prSet presAssocID="{06A447F6-6265-471B-8737-58412FCBC313}" presName="vert1" presStyleCnt="0"/>
      <dgm:spPr/>
    </dgm:pt>
    <dgm:pt modelId="{106EC3C9-E238-41C0-A365-DE648D6CA17C}" type="pres">
      <dgm:prSet presAssocID="{887E3E55-F5BC-46B6-A721-EA4F4C30776F}" presName="thickLine" presStyleLbl="alignNode1" presStyleIdx="3" presStyleCnt="5"/>
      <dgm:spPr/>
    </dgm:pt>
    <dgm:pt modelId="{C1985AB6-F6A4-4CA4-8538-CA70EFD2FC5A}" type="pres">
      <dgm:prSet presAssocID="{887E3E55-F5BC-46B6-A721-EA4F4C30776F}" presName="horz1" presStyleCnt="0"/>
      <dgm:spPr/>
    </dgm:pt>
    <dgm:pt modelId="{1E8A84C8-E468-4410-9CA2-FFA9A99E72BD}" type="pres">
      <dgm:prSet presAssocID="{887E3E55-F5BC-46B6-A721-EA4F4C30776F}" presName="tx1" presStyleLbl="revTx" presStyleIdx="3" presStyleCnt="5"/>
      <dgm:spPr/>
    </dgm:pt>
    <dgm:pt modelId="{F114E43B-AA7E-430B-ADA8-2416ACD2B73A}" type="pres">
      <dgm:prSet presAssocID="{887E3E55-F5BC-46B6-A721-EA4F4C30776F}" presName="vert1" presStyleCnt="0"/>
      <dgm:spPr/>
    </dgm:pt>
    <dgm:pt modelId="{6F668D75-48C4-4EEE-874E-E508BEEF764D}" type="pres">
      <dgm:prSet presAssocID="{8BF147AC-0E35-49E2-8D7C-899F4A8BA48D}" presName="thickLine" presStyleLbl="alignNode1" presStyleIdx="4" presStyleCnt="5"/>
      <dgm:spPr/>
    </dgm:pt>
    <dgm:pt modelId="{B26E4C57-F88A-4383-A9FF-3D97AB296D65}" type="pres">
      <dgm:prSet presAssocID="{8BF147AC-0E35-49E2-8D7C-899F4A8BA48D}" presName="horz1" presStyleCnt="0"/>
      <dgm:spPr/>
    </dgm:pt>
    <dgm:pt modelId="{CE815214-51D7-4E69-A875-E1D869A1A3B2}" type="pres">
      <dgm:prSet presAssocID="{8BF147AC-0E35-49E2-8D7C-899F4A8BA48D}" presName="tx1" presStyleLbl="revTx" presStyleIdx="4" presStyleCnt="5"/>
      <dgm:spPr/>
    </dgm:pt>
    <dgm:pt modelId="{558A9B78-394C-4102-9203-6730B9BA0787}" type="pres">
      <dgm:prSet presAssocID="{8BF147AC-0E35-49E2-8D7C-899F4A8BA48D}" presName="vert1" presStyleCnt="0"/>
      <dgm:spPr/>
    </dgm:pt>
  </dgm:ptLst>
  <dgm:cxnLst>
    <dgm:cxn modelId="{57E69A0F-E724-4B96-A2FF-11EE2E2C5640}" srcId="{7C60BF04-6D74-499F-A311-F41F30D8EA0F}" destId="{8BF147AC-0E35-49E2-8D7C-899F4A8BA48D}" srcOrd="4" destOrd="0" parTransId="{71DF5FC9-61AA-4CB2-B5F2-4BB2070E54C9}" sibTransId="{23F6E7E0-A4DA-4FC5-949F-C39B3D152F26}"/>
    <dgm:cxn modelId="{A10A1138-3F3F-40F3-8FFD-51AC2F710ADA}" type="presOf" srcId="{33789E52-98C7-4439-B51F-7182F2F53918}" destId="{B638C3CF-D835-4610-AC98-91C782B1276B}" srcOrd="0" destOrd="0" presId="urn:microsoft.com/office/officeart/2008/layout/LinedList"/>
    <dgm:cxn modelId="{F8E8345D-1875-4EF1-87B6-E7C988082AD2}" type="presOf" srcId="{7C60BF04-6D74-499F-A311-F41F30D8EA0F}" destId="{2B3D22F6-7EE2-4992-A90C-689C0A0F27EB}" srcOrd="0" destOrd="0" presId="urn:microsoft.com/office/officeart/2008/layout/LinedList"/>
    <dgm:cxn modelId="{BCA4806D-0E0F-46A5-BCCB-B0D5037E614B}" type="presOf" srcId="{3EF3EB6A-D31C-49F3-8EAC-B9D79A4147CB}" destId="{C34782B0-FD6B-4E6F-81E0-FC8A5DA8FB30}" srcOrd="0" destOrd="0" presId="urn:microsoft.com/office/officeart/2008/layout/LinedList"/>
    <dgm:cxn modelId="{379E3181-1DA1-475C-A29C-03B91A70A895}" type="presOf" srcId="{887E3E55-F5BC-46B6-A721-EA4F4C30776F}" destId="{1E8A84C8-E468-4410-9CA2-FFA9A99E72BD}" srcOrd="0" destOrd="0" presId="urn:microsoft.com/office/officeart/2008/layout/LinedList"/>
    <dgm:cxn modelId="{28BB2385-3808-4834-9D25-3E9185A0C3B8}" srcId="{7C60BF04-6D74-499F-A311-F41F30D8EA0F}" destId="{06A447F6-6265-471B-8737-58412FCBC313}" srcOrd="2" destOrd="0" parTransId="{8795D699-1F03-4434-AF0A-8E9CCAAB82BB}" sibTransId="{A730E0C1-E196-46AE-B3B9-EADF74C663CA}"/>
    <dgm:cxn modelId="{EB011A95-D807-4627-8BB9-A677DC2951DF}" type="presOf" srcId="{8BF147AC-0E35-49E2-8D7C-899F4A8BA48D}" destId="{CE815214-51D7-4E69-A875-E1D869A1A3B2}" srcOrd="0" destOrd="0" presId="urn:microsoft.com/office/officeart/2008/layout/LinedList"/>
    <dgm:cxn modelId="{4A969396-5CAD-4FAE-8499-2EE5A0FFC645}" srcId="{7C60BF04-6D74-499F-A311-F41F30D8EA0F}" destId="{33789E52-98C7-4439-B51F-7182F2F53918}" srcOrd="0" destOrd="0" parTransId="{3EA4803A-36E2-4352-8F51-9FFBFCF135B2}" sibTransId="{E6115F6A-42EF-4C83-B79F-7227CDDDB6B6}"/>
    <dgm:cxn modelId="{5DF5ABB7-95FB-41D8-8A16-E5E55C4D8CC6}" srcId="{7C60BF04-6D74-499F-A311-F41F30D8EA0F}" destId="{3EF3EB6A-D31C-49F3-8EAC-B9D79A4147CB}" srcOrd="1" destOrd="0" parTransId="{A89BE05B-4340-4C83-AF30-069B67868334}" sibTransId="{F0B69E0B-8C2A-475F-9FDB-275B8844FC14}"/>
    <dgm:cxn modelId="{5815ADC3-C4C4-41B7-A5DC-77AA7DD765ED}" srcId="{7C60BF04-6D74-499F-A311-F41F30D8EA0F}" destId="{887E3E55-F5BC-46B6-A721-EA4F4C30776F}" srcOrd="3" destOrd="0" parTransId="{561BFD39-CF6E-466F-9B09-217B65B26342}" sibTransId="{D3F7B0A6-12CB-4413-86A9-BCA704631A61}"/>
    <dgm:cxn modelId="{9B4FC5D5-0B20-4FB4-AA00-06B1BFA50982}" type="presOf" srcId="{06A447F6-6265-471B-8737-58412FCBC313}" destId="{48B78A33-CCD5-4718-92A2-D2C56F285CA6}" srcOrd="0" destOrd="0" presId="urn:microsoft.com/office/officeart/2008/layout/LinedList"/>
    <dgm:cxn modelId="{48666810-89C4-47D0-9A58-BB0FA797E089}" type="presParOf" srcId="{2B3D22F6-7EE2-4992-A90C-689C0A0F27EB}" destId="{1CB9AD55-BCCF-46F9-BB75-5E14F2044B3C}" srcOrd="0" destOrd="0" presId="urn:microsoft.com/office/officeart/2008/layout/LinedList"/>
    <dgm:cxn modelId="{1BCB3301-4142-42D4-B83F-1F3C2DA50585}" type="presParOf" srcId="{2B3D22F6-7EE2-4992-A90C-689C0A0F27EB}" destId="{6109D0FE-447B-4536-B361-ECFFA1A3EC05}" srcOrd="1" destOrd="0" presId="urn:microsoft.com/office/officeart/2008/layout/LinedList"/>
    <dgm:cxn modelId="{BFD77DF6-3FAF-41E7-94D6-C48FFAC02120}" type="presParOf" srcId="{6109D0FE-447B-4536-B361-ECFFA1A3EC05}" destId="{B638C3CF-D835-4610-AC98-91C782B1276B}" srcOrd="0" destOrd="0" presId="urn:microsoft.com/office/officeart/2008/layout/LinedList"/>
    <dgm:cxn modelId="{BDB9BECE-7F92-4CCD-84DB-1E74F50E1BC9}" type="presParOf" srcId="{6109D0FE-447B-4536-B361-ECFFA1A3EC05}" destId="{6FE5584F-6915-42BE-BB12-03AE6DE6FA6D}" srcOrd="1" destOrd="0" presId="urn:microsoft.com/office/officeart/2008/layout/LinedList"/>
    <dgm:cxn modelId="{DFEA8D20-4880-4EE2-8EA8-EB4E9319013A}" type="presParOf" srcId="{2B3D22F6-7EE2-4992-A90C-689C0A0F27EB}" destId="{98C92887-8A22-4AB2-AB99-3A11088762AE}" srcOrd="2" destOrd="0" presId="urn:microsoft.com/office/officeart/2008/layout/LinedList"/>
    <dgm:cxn modelId="{C7BDEAD0-37AF-4FB2-9F5C-5F12EBA223E6}" type="presParOf" srcId="{2B3D22F6-7EE2-4992-A90C-689C0A0F27EB}" destId="{02B4E5E6-99EE-4F39-AEC7-3EBFC34D68D2}" srcOrd="3" destOrd="0" presId="urn:microsoft.com/office/officeart/2008/layout/LinedList"/>
    <dgm:cxn modelId="{418F782C-BAB2-4DFC-8206-C7D372DC3328}" type="presParOf" srcId="{02B4E5E6-99EE-4F39-AEC7-3EBFC34D68D2}" destId="{C34782B0-FD6B-4E6F-81E0-FC8A5DA8FB30}" srcOrd="0" destOrd="0" presId="urn:microsoft.com/office/officeart/2008/layout/LinedList"/>
    <dgm:cxn modelId="{2A051A49-2589-4309-89BB-56EE2067ED78}" type="presParOf" srcId="{02B4E5E6-99EE-4F39-AEC7-3EBFC34D68D2}" destId="{13EE5D11-FB79-427D-9813-34AC7F18DB42}" srcOrd="1" destOrd="0" presId="urn:microsoft.com/office/officeart/2008/layout/LinedList"/>
    <dgm:cxn modelId="{F913D866-7FC9-4C44-98F8-7D5C324E2694}" type="presParOf" srcId="{2B3D22F6-7EE2-4992-A90C-689C0A0F27EB}" destId="{22357A93-B93E-4367-8DD5-B744870BE077}" srcOrd="4" destOrd="0" presId="urn:microsoft.com/office/officeart/2008/layout/LinedList"/>
    <dgm:cxn modelId="{41F8F766-E4C0-4607-AEC2-FD3E6BD511F4}" type="presParOf" srcId="{2B3D22F6-7EE2-4992-A90C-689C0A0F27EB}" destId="{BBA63BFA-5FE4-4305-8E75-DAF74AB93847}" srcOrd="5" destOrd="0" presId="urn:microsoft.com/office/officeart/2008/layout/LinedList"/>
    <dgm:cxn modelId="{52D2DABD-E152-409E-9A79-A45EDB845E83}" type="presParOf" srcId="{BBA63BFA-5FE4-4305-8E75-DAF74AB93847}" destId="{48B78A33-CCD5-4718-92A2-D2C56F285CA6}" srcOrd="0" destOrd="0" presId="urn:microsoft.com/office/officeart/2008/layout/LinedList"/>
    <dgm:cxn modelId="{672494E9-0A94-4E02-AF61-EC3F6AE92855}" type="presParOf" srcId="{BBA63BFA-5FE4-4305-8E75-DAF74AB93847}" destId="{951664DE-2216-47D2-A860-9271E92731CD}" srcOrd="1" destOrd="0" presId="urn:microsoft.com/office/officeart/2008/layout/LinedList"/>
    <dgm:cxn modelId="{5BC4B93B-24AE-48F4-998E-2256815DBD0D}" type="presParOf" srcId="{2B3D22F6-7EE2-4992-A90C-689C0A0F27EB}" destId="{106EC3C9-E238-41C0-A365-DE648D6CA17C}" srcOrd="6" destOrd="0" presId="urn:microsoft.com/office/officeart/2008/layout/LinedList"/>
    <dgm:cxn modelId="{E5EF71DA-0DCF-4156-B988-7FA20D0F7505}" type="presParOf" srcId="{2B3D22F6-7EE2-4992-A90C-689C0A0F27EB}" destId="{C1985AB6-F6A4-4CA4-8538-CA70EFD2FC5A}" srcOrd="7" destOrd="0" presId="urn:microsoft.com/office/officeart/2008/layout/LinedList"/>
    <dgm:cxn modelId="{A39DE29D-869E-44F7-9705-1D62C5800E5B}" type="presParOf" srcId="{C1985AB6-F6A4-4CA4-8538-CA70EFD2FC5A}" destId="{1E8A84C8-E468-4410-9CA2-FFA9A99E72BD}" srcOrd="0" destOrd="0" presId="urn:microsoft.com/office/officeart/2008/layout/LinedList"/>
    <dgm:cxn modelId="{F9E8C0D2-E1C8-4CF0-A38A-7769ACD28BAD}" type="presParOf" srcId="{C1985AB6-F6A4-4CA4-8538-CA70EFD2FC5A}" destId="{F114E43B-AA7E-430B-ADA8-2416ACD2B73A}" srcOrd="1" destOrd="0" presId="urn:microsoft.com/office/officeart/2008/layout/LinedList"/>
    <dgm:cxn modelId="{163E0AE5-F193-4646-9FC6-DE6ED28AFA0B}" type="presParOf" srcId="{2B3D22F6-7EE2-4992-A90C-689C0A0F27EB}" destId="{6F668D75-48C4-4EEE-874E-E508BEEF764D}" srcOrd="8" destOrd="0" presId="urn:microsoft.com/office/officeart/2008/layout/LinedList"/>
    <dgm:cxn modelId="{289C0E60-886B-45A4-A28E-4E385D8C8104}" type="presParOf" srcId="{2B3D22F6-7EE2-4992-A90C-689C0A0F27EB}" destId="{B26E4C57-F88A-4383-A9FF-3D97AB296D65}" srcOrd="9" destOrd="0" presId="urn:microsoft.com/office/officeart/2008/layout/LinedList"/>
    <dgm:cxn modelId="{D47E6636-F06C-4179-BADC-B042275F1B4C}" type="presParOf" srcId="{B26E4C57-F88A-4383-A9FF-3D97AB296D65}" destId="{CE815214-51D7-4E69-A875-E1D869A1A3B2}" srcOrd="0" destOrd="0" presId="urn:microsoft.com/office/officeart/2008/layout/LinedList"/>
    <dgm:cxn modelId="{EC6BFD3D-BC7D-459E-BDC2-2EE8BB7B322F}" type="presParOf" srcId="{B26E4C57-F88A-4383-A9FF-3D97AB296D65}" destId="{558A9B78-394C-4102-9203-6730B9BA07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A0F429-625B-49D2-A376-579EAABCBF01}"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1C448AD-6616-4B92-8D24-B3B0EDEB54F4}">
      <dgm:prSet/>
      <dgm:spPr>
        <a:solidFill>
          <a:schemeClr val="accent1">
            <a:lumMod val="75000"/>
          </a:schemeClr>
        </a:solidFill>
      </dgm:spPr>
      <dgm:t>
        <a:bodyPr/>
        <a:lstStyle/>
        <a:p>
          <a:r>
            <a:rPr lang="en-US" b="1" dirty="0"/>
            <a:t>Deductible</a:t>
          </a:r>
          <a:endParaRPr lang="en-US" dirty="0"/>
        </a:p>
      </dgm:t>
    </dgm:pt>
    <dgm:pt modelId="{32C003F4-758B-4CC2-A273-EEFAF32D385D}" type="parTrans" cxnId="{3D293F57-A554-4FF3-88D6-25095BCAD89E}">
      <dgm:prSet/>
      <dgm:spPr/>
      <dgm:t>
        <a:bodyPr/>
        <a:lstStyle/>
        <a:p>
          <a:endParaRPr lang="en-US"/>
        </a:p>
      </dgm:t>
    </dgm:pt>
    <dgm:pt modelId="{0DB01257-A765-41F2-8AA1-A6A013FF1234}" type="sibTrans" cxnId="{3D293F57-A554-4FF3-88D6-25095BCAD89E}">
      <dgm:prSet phldrT="01"/>
      <dgm:spPr/>
      <dgm:t>
        <a:bodyPr/>
        <a:lstStyle/>
        <a:p>
          <a:endParaRPr lang="en-US"/>
        </a:p>
      </dgm:t>
    </dgm:pt>
    <dgm:pt modelId="{DDCEFCBB-C316-416B-B997-DDA94FA2D550}">
      <dgm:prSet/>
      <dgm:spPr>
        <a:solidFill>
          <a:schemeClr val="accent6">
            <a:lumMod val="75000"/>
          </a:schemeClr>
        </a:solidFill>
      </dgm:spPr>
      <dgm:t>
        <a:bodyPr/>
        <a:lstStyle/>
        <a:p>
          <a:r>
            <a:rPr lang="en-US" b="1" dirty="0"/>
            <a:t>Coinsurance</a:t>
          </a:r>
          <a:endParaRPr lang="en-US" dirty="0"/>
        </a:p>
      </dgm:t>
    </dgm:pt>
    <dgm:pt modelId="{01959405-7C9C-40F5-B7B3-66C53C91EBC0}" type="parTrans" cxnId="{85F8FA9E-83DB-4C68-8587-D23CAB03AEAC}">
      <dgm:prSet/>
      <dgm:spPr/>
      <dgm:t>
        <a:bodyPr/>
        <a:lstStyle/>
        <a:p>
          <a:endParaRPr lang="en-US"/>
        </a:p>
      </dgm:t>
    </dgm:pt>
    <dgm:pt modelId="{69CB1880-505B-47A7-A89D-F926B73B50A8}" type="sibTrans" cxnId="{85F8FA9E-83DB-4C68-8587-D23CAB03AEAC}">
      <dgm:prSet phldrT="02"/>
      <dgm:spPr/>
      <dgm:t>
        <a:bodyPr/>
        <a:lstStyle/>
        <a:p>
          <a:endParaRPr lang="en-US"/>
        </a:p>
      </dgm:t>
    </dgm:pt>
    <dgm:pt modelId="{27BB5F81-4121-4F93-AB17-552B952F266B}">
      <dgm:prSet/>
      <dgm:spPr>
        <a:solidFill>
          <a:schemeClr val="accent3">
            <a:lumMod val="75000"/>
          </a:schemeClr>
        </a:solidFill>
      </dgm:spPr>
      <dgm:t>
        <a:bodyPr/>
        <a:lstStyle/>
        <a:p>
          <a:r>
            <a:rPr lang="en-US" b="1" dirty="0"/>
            <a:t>Annual Out of Pocket Maximum</a:t>
          </a:r>
          <a:endParaRPr lang="en-US" dirty="0"/>
        </a:p>
      </dgm:t>
    </dgm:pt>
    <dgm:pt modelId="{7586090E-3ABB-4789-B5A1-4A9FC458BA67}" type="parTrans" cxnId="{89469590-05B3-4CA3-9ECE-7D2DA31F5CFF}">
      <dgm:prSet/>
      <dgm:spPr/>
      <dgm:t>
        <a:bodyPr/>
        <a:lstStyle/>
        <a:p>
          <a:endParaRPr lang="en-US"/>
        </a:p>
      </dgm:t>
    </dgm:pt>
    <dgm:pt modelId="{3356946E-11DB-4838-8F69-B2FEE7F076C1}" type="sibTrans" cxnId="{89469590-05B3-4CA3-9ECE-7D2DA31F5CFF}">
      <dgm:prSet phldrT="03"/>
      <dgm:spPr/>
      <dgm:t>
        <a:bodyPr/>
        <a:lstStyle/>
        <a:p>
          <a:endParaRPr lang="en-US"/>
        </a:p>
      </dgm:t>
    </dgm:pt>
    <dgm:pt modelId="{8F6B1809-2CBC-4137-BF0C-E75C1CE5BBF4}">
      <dgm:prSet/>
      <dgm:spPr>
        <a:solidFill>
          <a:srgbClr val="2F5597">
            <a:alpha val="20000"/>
          </a:srgbClr>
        </a:solidFill>
      </dgm:spPr>
      <dgm:t>
        <a:bodyPr/>
        <a:lstStyle/>
        <a:p>
          <a:pPr marL="0" indent="0">
            <a:buNone/>
          </a:pPr>
          <a:r>
            <a:rPr lang="en-US" b="1" dirty="0"/>
            <a:t>The amount you pay out of pocket before the plan begins to pay for most services</a:t>
          </a:r>
        </a:p>
      </dgm:t>
    </dgm:pt>
    <dgm:pt modelId="{8657E609-32F8-43F6-9E1E-5000289347BA}" type="parTrans" cxnId="{A46544AE-62CE-427E-A71D-0AC165DA65AF}">
      <dgm:prSet/>
      <dgm:spPr/>
      <dgm:t>
        <a:bodyPr/>
        <a:lstStyle/>
        <a:p>
          <a:endParaRPr lang="en-US"/>
        </a:p>
      </dgm:t>
    </dgm:pt>
    <dgm:pt modelId="{AA27B36C-80E7-4A34-9BCA-A1D90B7118B2}" type="sibTrans" cxnId="{A46544AE-62CE-427E-A71D-0AC165DA65AF}">
      <dgm:prSet/>
      <dgm:spPr/>
      <dgm:t>
        <a:bodyPr/>
        <a:lstStyle/>
        <a:p>
          <a:endParaRPr lang="en-US"/>
        </a:p>
      </dgm:t>
    </dgm:pt>
    <dgm:pt modelId="{29FCFC34-B51F-445E-956E-4822DF36F800}">
      <dgm:prSet/>
      <dgm:spPr>
        <a:solidFill>
          <a:schemeClr val="accent6">
            <a:lumMod val="75000"/>
            <a:alpha val="20000"/>
          </a:schemeClr>
        </a:solidFill>
      </dgm:spPr>
      <dgm:t>
        <a:bodyPr/>
        <a:lstStyle/>
        <a:p>
          <a:pPr marL="0" indent="0">
            <a:buNone/>
          </a:pPr>
          <a:r>
            <a:rPr lang="en-US" b="1" dirty="0"/>
            <a:t>The percentage you pay after you have reached your deductible</a:t>
          </a:r>
          <a:endParaRPr lang="en-US" dirty="0"/>
        </a:p>
      </dgm:t>
    </dgm:pt>
    <dgm:pt modelId="{D532C905-113D-45C0-8CD1-4BAC38F44069}" type="parTrans" cxnId="{3E243D15-934C-4AC2-A3A8-7DB2BCCC5552}">
      <dgm:prSet/>
      <dgm:spPr/>
      <dgm:t>
        <a:bodyPr/>
        <a:lstStyle/>
        <a:p>
          <a:endParaRPr lang="en-US"/>
        </a:p>
      </dgm:t>
    </dgm:pt>
    <dgm:pt modelId="{56136AA1-804B-4111-AAB2-A2FC2DCA9D07}" type="sibTrans" cxnId="{3E243D15-934C-4AC2-A3A8-7DB2BCCC5552}">
      <dgm:prSet/>
      <dgm:spPr/>
      <dgm:t>
        <a:bodyPr/>
        <a:lstStyle/>
        <a:p>
          <a:endParaRPr lang="en-US"/>
        </a:p>
      </dgm:t>
    </dgm:pt>
    <dgm:pt modelId="{2E9E245A-2781-4788-9897-8F8CE2D3C1B5}">
      <dgm:prSet/>
      <dgm:spPr>
        <a:solidFill>
          <a:srgbClr val="7C7C7C">
            <a:alpha val="20000"/>
          </a:srgbClr>
        </a:solidFill>
      </dgm:spPr>
      <dgm:t>
        <a:bodyPr/>
        <a:lstStyle/>
        <a:p>
          <a:pPr marL="0" indent="0">
            <a:buNone/>
          </a:pPr>
          <a:r>
            <a:rPr lang="en-US" b="1" dirty="0"/>
            <a:t>The maximum amount you would pay, in total, for either an individual or the whole family over the course of one year  </a:t>
          </a:r>
          <a:endParaRPr lang="en-US" dirty="0"/>
        </a:p>
      </dgm:t>
    </dgm:pt>
    <dgm:pt modelId="{30128FD9-2B33-44CA-BBC4-832DF0C07696}" type="parTrans" cxnId="{1A9546B0-9327-4DAE-B013-37F2495529BD}">
      <dgm:prSet/>
      <dgm:spPr/>
      <dgm:t>
        <a:bodyPr/>
        <a:lstStyle/>
        <a:p>
          <a:endParaRPr lang="en-US"/>
        </a:p>
      </dgm:t>
    </dgm:pt>
    <dgm:pt modelId="{0E9EC974-90F0-485A-A5F1-62F378668775}" type="sibTrans" cxnId="{1A9546B0-9327-4DAE-B013-37F2495529BD}">
      <dgm:prSet/>
      <dgm:spPr/>
      <dgm:t>
        <a:bodyPr/>
        <a:lstStyle/>
        <a:p>
          <a:endParaRPr lang="en-US"/>
        </a:p>
      </dgm:t>
    </dgm:pt>
    <dgm:pt modelId="{1D14FD27-9E56-4136-ADB2-E63BA2A4324B}" type="pres">
      <dgm:prSet presAssocID="{E8A0F429-625B-49D2-A376-579EAABCBF01}" presName="Name0" presStyleCnt="0">
        <dgm:presLayoutVars>
          <dgm:dir/>
          <dgm:animLvl val="lvl"/>
          <dgm:resizeHandles val="exact"/>
        </dgm:presLayoutVars>
      </dgm:prSet>
      <dgm:spPr/>
    </dgm:pt>
    <dgm:pt modelId="{AEB32800-2C64-4513-802C-5C12615FCAEE}" type="pres">
      <dgm:prSet presAssocID="{11C448AD-6616-4B92-8D24-B3B0EDEB54F4}" presName="linNode" presStyleCnt="0"/>
      <dgm:spPr/>
    </dgm:pt>
    <dgm:pt modelId="{5EF96277-1307-4261-98B5-C60DB68F37B9}" type="pres">
      <dgm:prSet presAssocID="{11C448AD-6616-4B92-8D24-B3B0EDEB54F4}" presName="parentText" presStyleLbl="node1" presStyleIdx="0" presStyleCnt="3">
        <dgm:presLayoutVars>
          <dgm:chMax val="1"/>
          <dgm:bulletEnabled val="1"/>
        </dgm:presLayoutVars>
      </dgm:prSet>
      <dgm:spPr/>
    </dgm:pt>
    <dgm:pt modelId="{2B08470D-D828-467F-8D48-B3B49CE14617}" type="pres">
      <dgm:prSet presAssocID="{11C448AD-6616-4B92-8D24-B3B0EDEB54F4}" presName="descendantText" presStyleLbl="alignAccFollowNode1" presStyleIdx="0" presStyleCnt="3">
        <dgm:presLayoutVars>
          <dgm:bulletEnabled val="1"/>
        </dgm:presLayoutVars>
      </dgm:prSet>
      <dgm:spPr/>
    </dgm:pt>
    <dgm:pt modelId="{F89DDB3F-3DE5-4108-B1F6-AD202EDF96E9}" type="pres">
      <dgm:prSet presAssocID="{0DB01257-A765-41F2-8AA1-A6A013FF1234}" presName="sp" presStyleCnt="0"/>
      <dgm:spPr/>
    </dgm:pt>
    <dgm:pt modelId="{EEA52FF8-7C62-48A4-BF6B-D05A636CE075}" type="pres">
      <dgm:prSet presAssocID="{DDCEFCBB-C316-416B-B997-DDA94FA2D550}" presName="linNode" presStyleCnt="0"/>
      <dgm:spPr/>
    </dgm:pt>
    <dgm:pt modelId="{EE995049-B547-4556-B1A2-8A19C06132FC}" type="pres">
      <dgm:prSet presAssocID="{DDCEFCBB-C316-416B-B997-DDA94FA2D550}" presName="parentText" presStyleLbl="node1" presStyleIdx="1" presStyleCnt="3">
        <dgm:presLayoutVars>
          <dgm:chMax val="1"/>
          <dgm:bulletEnabled val="1"/>
        </dgm:presLayoutVars>
      </dgm:prSet>
      <dgm:spPr/>
    </dgm:pt>
    <dgm:pt modelId="{00253F36-CF8F-427E-8B16-0F36EAE2DD7D}" type="pres">
      <dgm:prSet presAssocID="{DDCEFCBB-C316-416B-B997-DDA94FA2D550}" presName="descendantText" presStyleLbl="alignAccFollowNode1" presStyleIdx="1" presStyleCnt="3">
        <dgm:presLayoutVars>
          <dgm:bulletEnabled val="1"/>
        </dgm:presLayoutVars>
      </dgm:prSet>
      <dgm:spPr/>
    </dgm:pt>
    <dgm:pt modelId="{616E057B-A952-4C69-B4A0-47FE7EB136CD}" type="pres">
      <dgm:prSet presAssocID="{69CB1880-505B-47A7-A89D-F926B73B50A8}" presName="sp" presStyleCnt="0"/>
      <dgm:spPr/>
    </dgm:pt>
    <dgm:pt modelId="{62B27E9D-59EE-4358-9A50-8A9C2BDEB329}" type="pres">
      <dgm:prSet presAssocID="{27BB5F81-4121-4F93-AB17-552B952F266B}" presName="linNode" presStyleCnt="0"/>
      <dgm:spPr/>
    </dgm:pt>
    <dgm:pt modelId="{6653CA61-1B95-4E9F-9BFA-469293D27C47}" type="pres">
      <dgm:prSet presAssocID="{27BB5F81-4121-4F93-AB17-552B952F266B}" presName="parentText" presStyleLbl="node1" presStyleIdx="2" presStyleCnt="3">
        <dgm:presLayoutVars>
          <dgm:chMax val="1"/>
          <dgm:bulletEnabled val="1"/>
        </dgm:presLayoutVars>
      </dgm:prSet>
      <dgm:spPr/>
    </dgm:pt>
    <dgm:pt modelId="{3DF04576-8F67-4125-918F-35231C503C72}" type="pres">
      <dgm:prSet presAssocID="{27BB5F81-4121-4F93-AB17-552B952F266B}" presName="descendantText" presStyleLbl="alignAccFollowNode1" presStyleIdx="2" presStyleCnt="3">
        <dgm:presLayoutVars>
          <dgm:bulletEnabled val="1"/>
        </dgm:presLayoutVars>
      </dgm:prSet>
      <dgm:spPr/>
    </dgm:pt>
  </dgm:ptLst>
  <dgm:cxnLst>
    <dgm:cxn modelId="{3643AD13-5BDE-44E8-B28C-BF490741590D}" type="presOf" srcId="{DDCEFCBB-C316-416B-B997-DDA94FA2D550}" destId="{EE995049-B547-4556-B1A2-8A19C06132FC}" srcOrd="0" destOrd="0" presId="urn:microsoft.com/office/officeart/2005/8/layout/vList5"/>
    <dgm:cxn modelId="{3E243D15-934C-4AC2-A3A8-7DB2BCCC5552}" srcId="{DDCEFCBB-C316-416B-B997-DDA94FA2D550}" destId="{29FCFC34-B51F-445E-956E-4822DF36F800}" srcOrd="0" destOrd="0" parTransId="{D532C905-113D-45C0-8CD1-4BAC38F44069}" sibTransId="{56136AA1-804B-4111-AAB2-A2FC2DCA9D07}"/>
    <dgm:cxn modelId="{E8128719-2A04-4D8E-9EE8-45FD7CBC4566}" type="presOf" srcId="{E8A0F429-625B-49D2-A376-579EAABCBF01}" destId="{1D14FD27-9E56-4136-ADB2-E63BA2A4324B}" srcOrd="0" destOrd="0" presId="urn:microsoft.com/office/officeart/2005/8/layout/vList5"/>
    <dgm:cxn modelId="{3D293F57-A554-4FF3-88D6-25095BCAD89E}" srcId="{E8A0F429-625B-49D2-A376-579EAABCBF01}" destId="{11C448AD-6616-4B92-8D24-B3B0EDEB54F4}" srcOrd="0" destOrd="0" parTransId="{32C003F4-758B-4CC2-A273-EEFAF32D385D}" sibTransId="{0DB01257-A765-41F2-8AA1-A6A013FF1234}"/>
    <dgm:cxn modelId="{89469590-05B3-4CA3-9ECE-7D2DA31F5CFF}" srcId="{E8A0F429-625B-49D2-A376-579EAABCBF01}" destId="{27BB5F81-4121-4F93-AB17-552B952F266B}" srcOrd="2" destOrd="0" parTransId="{7586090E-3ABB-4789-B5A1-4A9FC458BA67}" sibTransId="{3356946E-11DB-4838-8F69-B2FEE7F076C1}"/>
    <dgm:cxn modelId="{9976C298-0F0B-43E5-911F-3FCB75858732}" type="presOf" srcId="{27BB5F81-4121-4F93-AB17-552B952F266B}" destId="{6653CA61-1B95-4E9F-9BFA-469293D27C47}" srcOrd="0" destOrd="0" presId="urn:microsoft.com/office/officeart/2005/8/layout/vList5"/>
    <dgm:cxn modelId="{85F8FA9E-83DB-4C68-8587-D23CAB03AEAC}" srcId="{E8A0F429-625B-49D2-A376-579EAABCBF01}" destId="{DDCEFCBB-C316-416B-B997-DDA94FA2D550}" srcOrd="1" destOrd="0" parTransId="{01959405-7C9C-40F5-B7B3-66C53C91EBC0}" sibTransId="{69CB1880-505B-47A7-A89D-F926B73B50A8}"/>
    <dgm:cxn modelId="{7ECD71A2-0F7C-4B33-9E8B-C3B8F299A7F7}" type="presOf" srcId="{2E9E245A-2781-4788-9897-8F8CE2D3C1B5}" destId="{3DF04576-8F67-4125-918F-35231C503C72}" srcOrd="0" destOrd="0" presId="urn:microsoft.com/office/officeart/2005/8/layout/vList5"/>
    <dgm:cxn modelId="{A46544AE-62CE-427E-A71D-0AC165DA65AF}" srcId="{11C448AD-6616-4B92-8D24-B3B0EDEB54F4}" destId="{8F6B1809-2CBC-4137-BF0C-E75C1CE5BBF4}" srcOrd="0" destOrd="0" parTransId="{8657E609-32F8-43F6-9E1E-5000289347BA}" sibTransId="{AA27B36C-80E7-4A34-9BCA-A1D90B7118B2}"/>
    <dgm:cxn modelId="{1A9546B0-9327-4DAE-B013-37F2495529BD}" srcId="{27BB5F81-4121-4F93-AB17-552B952F266B}" destId="{2E9E245A-2781-4788-9897-8F8CE2D3C1B5}" srcOrd="0" destOrd="0" parTransId="{30128FD9-2B33-44CA-BBC4-832DF0C07696}" sibTransId="{0E9EC974-90F0-485A-A5F1-62F378668775}"/>
    <dgm:cxn modelId="{A96E8EBD-B313-4831-96B0-EBF5919F4154}" type="presOf" srcId="{11C448AD-6616-4B92-8D24-B3B0EDEB54F4}" destId="{5EF96277-1307-4261-98B5-C60DB68F37B9}" srcOrd="0" destOrd="0" presId="urn:microsoft.com/office/officeart/2005/8/layout/vList5"/>
    <dgm:cxn modelId="{27B4E3CA-C837-4E1E-BEEC-BF021A728AB0}" type="presOf" srcId="{29FCFC34-B51F-445E-956E-4822DF36F800}" destId="{00253F36-CF8F-427E-8B16-0F36EAE2DD7D}" srcOrd="0" destOrd="0" presId="urn:microsoft.com/office/officeart/2005/8/layout/vList5"/>
    <dgm:cxn modelId="{6D0B5CE0-5BAD-4C77-B3C9-C3EBAE710EB1}" type="presOf" srcId="{8F6B1809-2CBC-4137-BF0C-E75C1CE5BBF4}" destId="{2B08470D-D828-467F-8D48-B3B49CE14617}" srcOrd="0" destOrd="0" presId="urn:microsoft.com/office/officeart/2005/8/layout/vList5"/>
    <dgm:cxn modelId="{ACA80737-F1D8-4CE9-A9B3-50C81C0EBBC2}" type="presParOf" srcId="{1D14FD27-9E56-4136-ADB2-E63BA2A4324B}" destId="{AEB32800-2C64-4513-802C-5C12615FCAEE}" srcOrd="0" destOrd="0" presId="urn:microsoft.com/office/officeart/2005/8/layout/vList5"/>
    <dgm:cxn modelId="{FEAA174F-6C86-4E70-ACFF-57C04B14D8FA}" type="presParOf" srcId="{AEB32800-2C64-4513-802C-5C12615FCAEE}" destId="{5EF96277-1307-4261-98B5-C60DB68F37B9}" srcOrd="0" destOrd="0" presId="urn:microsoft.com/office/officeart/2005/8/layout/vList5"/>
    <dgm:cxn modelId="{01DA8EDE-0C4C-4B4A-B0F0-8DB1FFE720C9}" type="presParOf" srcId="{AEB32800-2C64-4513-802C-5C12615FCAEE}" destId="{2B08470D-D828-467F-8D48-B3B49CE14617}" srcOrd="1" destOrd="0" presId="urn:microsoft.com/office/officeart/2005/8/layout/vList5"/>
    <dgm:cxn modelId="{6364CEA3-E998-4C16-A5BF-E85B29594BEE}" type="presParOf" srcId="{1D14FD27-9E56-4136-ADB2-E63BA2A4324B}" destId="{F89DDB3F-3DE5-4108-B1F6-AD202EDF96E9}" srcOrd="1" destOrd="0" presId="urn:microsoft.com/office/officeart/2005/8/layout/vList5"/>
    <dgm:cxn modelId="{FD9826FE-0D0F-49B9-AD87-9E03B21853FC}" type="presParOf" srcId="{1D14FD27-9E56-4136-ADB2-E63BA2A4324B}" destId="{EEA52FF8-7C62-48A4-BF6B-D05A636CE075}" srcOrd="2" destOrd="0" presId="urn:microsoft.com/office/officeart/2005/8/layout/vList5"/>
    <dgm:cxn modelId="{6F7678DD-F38E-41E3-BE6A-17D788E15CDF}" type="presParOf" srcId="{EEA52FF8-7C62-48A4-BF6B-D05A636CE075}" destId="{EE995049-B547-4556-B1A2-8A19C06132FC}" srcOrd="0" destOrd="0" presId="urn:microsoft.com/office/officeart/2005/8/layout/vList5"/>
    <dgm:cxn modelId="{8951073B-F17B-4A01-BB4D-69B318CDE7E2}" type="presParOf" srcId="{EEA52FF8-7C62-48A4-BF6B-D05A636CE075}" destId="{00253F36-CF8F-427E-8B16-0F36EAE2DD7D}" srcOrd="1" destOrd="0" presId="urn:microsoft.com/office/officeart/2005/8/layout/vList5"/>
    <dgm:cxn modelId="{45EFE7F1-8845-4BDF-9CD3-DF7FF3E48F2D}" type="presParOf" srcId="{1D14FD27-9E56-4136-ADB2-E63BA2A4324B}" destId="{616E057B-A952-4C69-B4A0-47FE7EB136CD}" srcOrd="3" destOrd="0" presId="urn:microsoft.com/office/officeart/2005/8/layout/vList5"/>
    <dgm:cxn modelId="{675A5A77-9BAB-4503-B591-F24C6E02BA52}" type="presParOf" srcId="{1D14FD27-9E56-4136-ADB2-E63BA2A4324B}" destId="{62B27E9D-59EE-4358-9A50-8A9C2BDEB329}" srcOrd="4" destOrd="0" presId="urn:microsoft.com/office/officeart/2005/8/layout/vList5"/>
    <dgm:cxn modelId="{74F36D94-0EEA-4C16-8F81-FE7C3BAFA77A}" type="presParOf" srcId="{62B27E9D-59EE-4358-9A50-8A9C2BDEB329}" destId="{6653CA61-1B95-4E9F-9BFA-469293D27C47}" srcOrd="0" destOrd="0" presId="urn:microsoft.com/office/officeart/2005/8/layout/vList5"/>
    <dgm:cxn modelId="{BA772A71-63EE-43BE-A51E-A2468A690532}" type="presParOf" srcId="{62B27E9D-59EE-4358-9A50-8A9C2BDEB329}" destId="{3DF04576-8F67-4125-918F-35231C503C7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072EC4-5D3E-40AA-B931-DCFC0C1B209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442BF6A9-4D56-4AF3-8E3B-72C445A15F1C}">
      <dgm:prSet custT="1"/>
      <dgm:spPr>
        <a:solidFill>
          <a:schemeClr val="accent1">
            <a:lumMod val="75000"/>
          </a:schemeClr>
        </a:solidFill>
      </dgm:spPr>
      <dgm:t>
        <a:bodyPr/>
        <a:lstStyle/>
        <a:p>
          <a:r>
            <a:rPr lang="en-US" sz="1800" dirty="0"/>
            <a:t>Vision Plan (All Members)</a:t>
          </a:r>
        </a:p>
      </dgm:t>
    </dgm:pt>
    <dgm:pt modelId="{CDA22E1A-C13C-4FA3-B686-8B15E2A1AFA1}" type="parTrans" cxnId="{3622FF75-25AD-40FE-960D-4E0D10769B1A}">
      <dgm:prSet/>
      <dgm:spPr/>
      <dgm:t>
        <a:bodyPr/>
        <a:lstStyle/>
        <a:p>
          <a:endParaRPr lang="en-US"/>
        </a:p>
      </dgm:t>
    </dgm:pt>
    <dgm:pt modelId="{5ECA8A26-3FD7-420F-A90F-387CEB8D28CD}" type="sibTrans" cxnId="{3622FF75-25AD-40FE-960D-4E0D10769B1A}">
      <dgm:prSet/>
      <dgm:spPr/>
      <dgm:t>
        <a:bodyPr/>
        <a:lstStyle/>
        <a:p>
          <a:endParaRPr lang="en-US"/>
        </a:p>
      </dgm:t>
    </dgm:pt>
    <dgm:pt modelId="{C22696E5-78A5-40D0-9EA4-301911CA0E02}">
      <dgm:prSet custT="1"/>
      <dgm:spPr>
        <a:ln>
          <a:solidFill>
            <a:schemeClr val="accent1">
              <a:lumMod val="75000"/>
            </a:schemeClr>
          </a:solidFill>
        </a:ln>
      </dgm:spPr>
      <dgm:t>
        <a:bodyPr/>
        <a:lstStyle/>
        <a:p>
          <a:r>
            <a:rPr lang="en-US" sz="1600" dirty="0"/>
            <a:t>County paid family coverage</a:t>
          </a:r>
        </a:p>
      </dgm:t>
    </dgm:pt>
    <dgm:pt modelId="{D87FEE0D-C8C1-4F38-8378-93C914EE60C4}" type="parTrans" cxnId="{A5099413-D0B3-4208-BDBE-529F6FE97D77}">
      <dgm:prSet/>
      <dgm:spPr/>
      <dgm:t>
        <a:bodyPr/>
        <a:lstStyle/>
        <a:p>
          <a:endParaRPr lang="en-US"/>
        </a:p>
      </dgm:t>
    </dgm:pt>
    <dgm:pt modelId="{29971654-E8E5-4565-B1C9-13CE54AC0CD9}" type="sibTrans" cxnId="{A5099413-D0B3-4208-BDBE-529F6FE97D77}">
      <dgm:prSet/>
      <dgm:spPr/>
      <dgm:t>
        <a:bodyPr/>
        <a:lstStyle/>
        <a:p>
          <a:endParaRPr lang="en-US"/>
        </a:p>
      </dgm:t>
    </dgm:pt>
    <dgm:pt modelId="{29F175EB-DBF4-424B-8244-85E75D59F518}">
      <dgm:prSet custT="1"/>
      <dgm:spPr>
        <a:ln>
          <a:solidFill>
            <a:schemeClr val="accent1">
              <a:lumMod val="75000"/>
            </a:schemeClr>
          </a:solidFill>
        </a:ln>
      </dgm:spPr>
      <dgm:t>
        <a:bodyPr/>
        <a:lstStyle/>
        <a:p>
          <a:r>
            <a:rPr lang="en-US" sz="1600" dirty="0"/>
            <a:t>Dependents covered up to age 26 </a:t>
          </a:r>
        </a:p>
      </dgm:t>
    </dgm:pt>
    <dgm:pt modelId="{BDF2023B-6608-47D2-ACFF-86B2F621B95B}" type="parTrans" cxnId="{B8573962-1E02-4198-870B-64F331C90F32}">
      <dgm:prSet/>
      <dgm:spPr/>
      <dgm:t>
        <a:bodyPr/>
        <a:lstStyle/>
        <a:p>
          <a:endParaRPr lang="en-US"/>
        </a:p>
      </dgm:t>
    </dgm:pt>
    <dgm:pt modelId="{C89A90CE-9BCF-42C3-83AB-5B7C580A14DA}" type="sibTrans" cxnId="{B8573962-1E02-4198-870B-64F331C90F32}">
      <dgm:prSet/>
      <dgm:spPr/>
      <dgm:t>
        <a:bodyPr/>
        <a:lstStyle/>
        <a:p>
          <a:endParaRPr lang="en-US"/>
        </a:p>
      </dgm:t>
    </dgm:pt>
    <dgm:pt modelId="{582D6872-05B8-4DB1-A945-1C41099DAE1C}">
      <dgm:prSet custT="1"/>
      <dgm:spPr>
        <a:ln>
          <a:solidFill>
            <a:schemeClr val="accent1">
              <a:lumMod val="75000"/>
            </a:schemeClr>
          </a:solidFill>
        </a:ln>
      </dgm:spPr>
      <dgm:t>
        <a:bodyPr/>
        <a:lstStyle/>
        <a:p>
          <a:r>
            <a:rPr lang="en-US" sz="1600" dirty="0"/>
            <a:t>No co-pays for most services</a:t>
          </a:r>
        </a:p>
      </dgm:t>
    </dgm:pt>
    <dgm:pt modelId="{54B27420-E5E9-4E5D-A752-B42D097859F9}" type="parTrans" cxnId="{7A5A320B-80F4-438A-B037-207A3EA5EC21}">
      <dgm:prSet/>
      <dgm:spPr/>
      <dgm:t>
        <a:bodyPr/>
        <a:lstStyle/>
        <a:p>
          <a:endParaRPr lang="en-US"/>
        </a:p>
      </dgm:t>
    </dgm:pt>
    <dgm:pt modelId="{1B0AC1DA-A97A-4292-BF1D-A7654E24AE90}" type="sibTrans" cxnId="{7A5A320B-80F4-438A-B037-207A3EA5EC21}">
      <dgm:prSet/>
      <dgm:spPr/>
      <dgm:t>
        <a:bodyPr/>
        <a:lstStyle/>
        <a:p>
          <a:endParaRPr lang="en-US"/>
        </a:p>
      </dgm:t>
    </dgm:pt>
    <dgm:pt modelId="{357BCF65-00AF-4665-8450-5F5B4B248CE2}">
      <dgm:prSet custT="1"/>
      <dgm:spPr>
        <a:ln>
          <a:solidFill>
            <a:schemeClr val="accent1">
              <a:lumMod val="75000"/>
            </a:schemeClr>
          </a:solidFill>
        </a:ln>
      </dgm:spPr>
      <dgm:t>
        <a:bodyPr/>
        <a:lstStyle/>
        <a:p>
          <a:r>
            <a:rPr lang="en-US" sz="1600" dirty="0"/>
            <a:t>Eye Exams covered in full every 12 months </a:t>
          </a:r>
        </a:p>
      </dgm:t>
    </dgm:pt>
    <dgm:pt modelId="{38838EF2-BBD1-4065-9578-7FCF5E830507}" type="parTrans" cxnId="{3A2882EC-6541-401D-81CD-D64C9882CFE6}">
      <dgm:prSet/>
      <dgm:spPr/>
      <dgm:t>
        <a:bodyPr/>
        <a:lstStyle/>
        <a:p>
          <a:endParaRPr lang="en-US"/>
        </a:p>
      </dgm:t>
    </dgm:pt>
    <dgm:pt modelId="{5A586F73-D069-4442-9923-21CA08C06B02}" type="sibTrans" cxnId="{3A2882EC-6541-401D-81CD-D64C9882CFE6}">
      <dgm:prSet/>
      <dgm:spPr/>
      <dgm:t>
        <a:bodyPr/>
        <a:lstStyle/>
        <a:p>
          <a:endParaRPr lang="en-US"/>
        </a:p>
      </dgm:t>
    </dgm:pt>
    <dgm:pt modelId="{1DE7E77A-31BB-4332-B5A1-AF25D699CA36}">
      <dgm:prSet custT="1"/>
      <dgm:spPr>
        <a:ln>
          <a:solidFill>
            <a:schemeClr val="accent1">
              <a:lumMod val="75000"/>
            </a:schemeClr>
          </a:solidFill>
        </a:ln>
      </dgm:spPr>
      <dgm:t>
        <a:bodyPr/>
        <a:lstStyle/>
        <a:p>
          <a:r>
            <a:rPr lang="en-US" sz="1600" dirty="0"/>
            <a:t>Frame allowance $150 every 24 months</a:t>
          </a:r>
        </a:p>
      </dgm:t>
    </dgm:pt>
    <dgm:pt modelId="{94FE7993-5FB5-40BF-9B24-C4DB63F701C8}" type="parTrans" cxnId="{68BF82AE-6FEA-4BCD-B026-EB8E0C9FB908}">
      <dgm:prSet/>
      <dgm:spPr/>
      <dgm:t>
        <a:bodyPr/>
        <a:lstStyle/>
        <a:p>
          <a:endParaRPr lang="en-US"/>
        </a:p>
      </dgm:t>
    </dgm:pt>
    <dgm:pt modelId="{672EFB3D-05C0-4C93-9BB4-38C9BF234D9F}" type="sibTrans" cxnId="{68BF82AE-6FEA-4BCD-B026-EB8E0C9FB908}">
      <dgm:prSet/>
      <dgm:spPr/>
      <dgm:t>
        <a:bodyPr/>
        <a:lstStyle/>
        <a:p>
          <a:endParaRPr lang="en-US"/>
        </a:p>
      </dgm:t>
    </dgm:pt>
    <dgm:pt modelId="{A7B76390-00FB-452D-B221-7E695C684470}">
      <dgm:prSet custT="1"/>
      <dgm:spPr>
        <a:ln>
          <a:solidFill>
            <a:schemeClr val="accent1">
              <a:lumMod val="75000"/>
            </a:schemeClr>
          </a:solidFill>
        </a:ln>
      </dgm:spPr>
      <dgm:t>
        <a:bodyPr/>
        <a:lstStyle/>
        <a:p>
          <a:r>
            <a:rPr lang="en-US" sz="1600" dirty="0"/>
            <a:t>Contacts (instead of glasses) $130 allowance every 12 months</a:t>
          </a:r>
        </a:p>
      </dgm:t>
    </dgm:pt>
    <dgm:pt modelId="{386EBB66-3E0F-4546-AFDB-97C621C4D73A}" type="parTrans" cxnId="{491F6849-87CB-4B19-BB0D-D3DAC7AE2649}">
      <dgm:prSet/>
      <dgm:spPr/>
      <dgm:t>
        <a:bodyPr/>
        <a:lstStyle/>
        <a:p>
          <a:endParaRPr lang="en-US"/>
        </a:p>
      </dgm:t>
    </dgm:pt>
    <dgm:pt modelId="{E84ECBEE-DB8E-4E3A-A6BC-E7CE0C745E62}" type="sibTrans" cxnId="{491F6849-87CB-4B19-BB0D-D3DAC7AE2649}">
      <dgm:prSet/>
      <dgm:spPr/>
      <dgm:t>
        <a:bodyPr/>
        <a:lstStyle/>
        <a:p>
          <a:endParaRPr lang="en-US"/>
        </a:p>
      </dgm:t>
    </dgm:pt>
    <dgm:pt modelId="{00BEAC8B-7F99-4631-B2FD-220955B97D58}">
      <dgm:prSet custT="1"/>
      <dgm:spPr>
        <a:solidFill>
          <a:schemeClr val="accent6">
            <a:lumMod val="75000"/>
          </a:schemeClr>
        </a:solidFill>
        <a:ln>
          <a:solidFill>
            <a:schemeClr val="accent6">
              <a:lumMod val="75000"/>
            </a:schemeClr>
          </a:solidFill>
        </a:ln>
      </dgm:spPr>
      <dgm:t>
        <a:bodyPr/>
        <a:lstStyle/>
        <a:p>
          <a:r>
            <a:rPr lang="en-US" sz="1800" i="0" baseline="0" dirty="0"/>
            <a:t>VSP’s KidsCare Plan (Children up t</a:t>
          </a:r>
          <a:r>
            <a:rPr lang="en-US" sz="1800" dirty="0"/>
            <a:t>o age 26)</a:t>
          </a:r>
        </a:p>
      </dgm:t>
    </dgm:pt>
    <dgm:pt modelId="{64E8C2A6-64AD-422F-B0D8-C2F3A1029F8B}" type="parTrans" cxnId="{DA50DBA5-E435-4E12-A498-01D70E1CB92D}">
      <dgm:prSet/>
      <dgm:spPr/>
      <dgm:t>
        <a:bodyPr/>
        <a:lstStyle/>
        <a:p>
          <a:endParaRPr lang="en-US"/>
        </a:p>
      </dgm:t>
    </dgm:pt>
    <dgm:pt modelId="{C4A60E3A-11D8-45B7-BE57-9EAAD1C40438}" type="sibTrans" cxnId="{DA50DBA5-E435-4E12-A498-01D70E1CB92D}">
      <dgm:prSet/>
      <dgm:spPr/>
      <dgm:t>
        <a:bodyPr/>
        <a:lstStyle/>
        <a:p>
          <a:endParaRPr lang="en-US"/>
        </a:p>
      </dgm:t>
    </dgm:pt>
    <dgm:pt modelId="{1AA2100D-2F0C-4E98-8DC7-EDBEEAB6C2F7}">
      <dgm:prSet custT="1"/>
      <dgm:spPr/>
      <dgm:t>
        <a:bodyPr/>
        <a:lstStyle/>
        <a:p>
          <a:r>
            <a:rPr lang="en-US" sz="1600" dirty="0"/>
            <a:t>Less than 12 months if new prescription differs at least .50 diopter sphere or cylinder, change in the axis of 15 degrees or more, or .5 prism diopter change in at least one eye.</a:t>
          </a:r>
        </a:p>
      </dgm:t>
    </dgm:pt>
    <dgm:pt modelId="{54E8FBAB-A884-43BE-80E4-6FB278BDD0F6}" type="parTrans" cxnId="{BBF8E410-8E90-4C61-9A24-1C02C62C6787}">
      <dgm:prSet/>
      <dgm:spPr/>
      <dgm:t>
        <a:bodyPr/>
        <a:lstStyle/>
        <a:p>
          <a:endParaRPr lang="en-US"/>
        </a:p>
      </dgm:t>
    </dgm:pt>
    <dgm:pt modelId="{053EB8A0-8687-4666-8F5D-6BBDD3A5F29C}" type="sibTrans" cxnId="{BBF8E410-8E90-4C61-9A24-1C02C62C6787}">
      <dgm:prSet/>
      <dgm:spPr/>
      <dgm:t>
        <a:bodyPr/>
        <a:lstStyle/>
        <a:p>
          <a:endParaRPr lang="en-US"/>
        </a:p>
      </dgm:t>
    </dgm:pt>
    <dgm:pt modelId="{FCF669B7-E885-4DC8-92C4-541DB1EFB30F}">
      <dgm:prSet custT="1"/>
      <dgm:spPr/>
      <dgm:t>
        <a:bodyPr/>
        <a:lstStyle/>
        <a:p>
          <a:r>
            <a:rPr lang="en-US" sz="1600" b="0" i="0" baseline="0" dirty="0"/>
            <a:t>Frames and contacts every 12 months</a:t>
          </a:r>
          <a:endParaRPr lang="en-US" sz="1600" dirty="0"/>
        </a:p>
      </dgm:t>
    </dgm:pt>
    <dgm:pt modelId="{7ED39DC9-DABB-468D-903A-056CC30D46C5}" type="parTrans" cxnId="{FDB76A25-DE34-4D4F-90BE-2822A4AF8A7A}">
      <dgm:prSet/>
      <dgm:spPr/>
      <dgm:t>
        <a:bodyPr/>
        <a:lstStyle/>
        <a:p>
          <a:endParaRPr lang="en-US"/>
        </a:p>
      </dgm:t>
    </dgm:pt>
    <dgm:pt modelId="{A96D84F7-9DA2-4D7D-8A5B-9029A4538377}" type="sibTrans" cxnId="{FDB76A25-DE34-4D4F-90BE-2822A4AF8A7A}">
      <dgm:prSet/>
      <dgm:spPr/>
      <dgm:t>
        <a:bodyPr/>
        <a:lstStyle/>
        <a:p>
          <a:endParaRPr lang="en-US"/>
        </a:p>
      </dgm:t>
    </dgm:pt>
    <dgm:pt modelId="{28B17DC1-3AE4-41AF-964D-61EACDACE8BB}">
      <dgm:prSet custT="1"/>
      <dgm:spPr>
        <a:solidFill>
          <a:schemeClr val="accent3">
            <a:lumMod val="75000"/>
          </a:schemeClr>
        </a:solidFill>
      </dgm:spPr>
      <dgm:t>
        <a:bodyPr/>
        <a:lstStyle/>
        <a:p>
          <a:r>
            <a:rPr lang="en-US" sz="1800" dirty="0"/>
            <a:t>Computer </a:t>
          </a:r>
          <a:r>
            <a:rPr lang="en-US" sz="1800" dirty="0" err="1"/>
            <a:t>VisionCare</a:t>
          </a:r>
          <a:r>
            <a:rPr lang="en-US" sz="1800" dirty="0"/>
            <a:t> (Employees Only)</a:t>
          </a:r>
        </a:p>
      </dgm:t>
    </dgm:pt>
    <dgm:pt modelId="{DAD79592-4E0E-4FE4-B519-D5C7DA52FC43}" type="parTrans" cxnId="{97120959-595D-44BC-B1B4-131B78241EA8}">
      <dgm:prSet/>
      <dgm:spPr/>
      <dgm:t>
        <a:bodyPr/>
        <a:lstStyle/>
        <a:p>
          <a:endParaRPr lang="en-US"/>
        </a:p>
      </dgm:t>
    </dgm:pt>
    <dgm:pt modelId="{708B167B-727A-4126-9A44-90D0DC89DEA5}" type="sibTrans" cxnId="{97120959-595D-44BC-B1B4-131B78241EA8}">
      <dgm:prSet/>
      <dgm:spPr/>
      <dgm:t>
        <a:bodyPr/>
        <a:lstStyle/>
        <a:p>
          <a:endParaRPr lang="en-US"/>
        </a:p>
      </dgm:t>
    </dgm:pt>
    <dgm:pt modelId="{1F6ACD72-E795-4D3C-AD1A-0F0C697A052F}">
      <dgm:prSet custT="1"/>
      <dgm:spPr>
        <a:ln>
          <a:solidFill>
            <a:schemeClr val="accent3">
              <a:lumMod val="75000"/>
            </a:schemeClr>
          </a:solidFill>
        </a:ln>
      </dgm:spPr>
      <dgm:t>
        <a:bodyPr/>
        <a:lstStyle/>
        <a:p>
          <a:r>
            <a:rPr lang="en-US" sz="1600" dirty="0"/>
            <a:t>Frames – Up to $125 frame allowance every 24 months</a:t>
          </a:r>
        </a:p>
      </dgm:t>
    </dgm:pt>
    <dgm:pt modelId="{77B20E59-F9EC-4E5B-B617-4A26ABF749A8}" type="parTrans" cxnId="{ED7D059B-05A9-4139-B135-C75437A64573}">
      <dgm:prSet/>
      <dgm:spPr/>
      <dgm:t>
        <a:bodyPr/>
        <a:lstStyle/>
        <a:p>
          <a:endParaRPr lang="en-US"/>
        </a:p>
      </dgm:t>
    </dgm:pt>
    <dgm:pt modelId="{BBF88BDE-8183-4C6A-87AE-1501A34D33BC}" type="sibTrans" cxnId="{ED7D059B-05A9-4139-B135-C75437A64573}">
      <dgm:prSet/>
      <dgm:spPr/>
      <dgm:t>
        <a:bodyPr/>
        <a:lstStyle/>
        <a:p>
          <a:endParaRPr lang="en-US"/>
        </a:p>
      </dgm:t>
    </dgm:pt>
    <dgm:pt modelId="{ED7A70F9-8DA6-427E-910E-A15A39C36C4D}">
      <dgm:prSet custT="1"/>
      <dgm:spPr>
        <a:ln>
          <a:solidFill>
            <a:schemeClr val="accent3">
              <a:lumMod val="75000"/>
            </a:schemeClr>
          </a:solidFill>
        </a:ln>
      </dgm:spPr>
      <dgm:t>
        <a:bodyPr/>
        <a:lstStyle/>
        <a:p>
          <a:r>
            <a:rPr lang="en-US" sz="1600" dirty="0"/>
            <a:t>Lenses –  Single Vision, lined bi/trifocal and occupational lenses</a:t>
          </a:r>
        </a:p>
      </dgm:t>
    </dgm:pt>
    <dgm:pt modelId="{E45ECC2A-D18C-47A3-825E-1D73D36DCBD4}" type="parTrans" cxnId="{97355E67-9BA8-40B5-A059-CF11097BC44A}">
      <dgm:prSet/>
      <dgm:spPr/>
      <dgm:t>
        <a:bodyPr/>
        <a:lstStyle/>
        <a:p>
          <a:endParaRPr lang="en-US"/>
        </a:p>
      </dgm:t>
    </dgm:pt>
    <dgm:pt modelId="{4299318A-E138-49DA-95D3-C12D7AD431F0}" type="sibTrans" cxnId="{97355E67-9BA8-40B5-A059-CF11097BC44A}">
      <dgm:prSet/>
      <dgm:spPr/>
      <dgm:t>
        <a:bodyPr/>
        <a:lstStyle/>
        <a:p>
          <a:endParaRPr lang="en-US"/>
        </a:p>
      </dgm:t>
    </dgm:pt>
    <dgm:pt modelId="{0405BA91-B37F-4824-9FCE-7396A495C217}">
      <dgm:prSet custT="1"/>
      <dgm:spPr/>
      <dgm:t>
        <a:bodyPr/>
        <a:lstStyle/>
        <a:p>
          <a:r>
            <a:rPr lang="en-US" sz="1600" b="0" i="0" baseline="0" dirty="0"/>
            <a:t>Discounts on additional frames and services</a:t>
          </a:r>
          <a:endParaRPr lang="en-US" sz="1600" dirty="0"/>
        </a:p>
      </dgm:t>
    </dgm:pt>
    <dgm:pt modelId="{1C90E6E3-4AE7-4301-A005-71EB35CDD4BF}" type="parTrans" cxnId="{C2F7D5E8-3C5A-47EF-9EBE-500C9B34B525}">
      <dgm:prSet/>
      <dgm:spPr/>
      <dgm:t>
        <a:bodyPr/>
        <a:lstStyle/>
        <a:p>
          <a:endParaRPr lang="en-US"/>
        </a:p>
      </dgm:t>
    </dgm:pt>
    <dgm:pt modelId="{38E4BAB1-226C-4372-A2E1-130D52111399}" type="sibTrans" cxnId="{C2F7D5E8-3C5A-47EF-9EBE-500C9B34B525}">
      <dgm:prSet/>
      <dgm:spPr/>
      <dgm:t>
        <a:bodyPr/>
        <a:lstStyle/>
        <a:p>
          <a:endParaRPr lang="en-US"/>
        </a:p>
      </dgm:t>
    </dgm:pt>
    <dgm:pt modelId="{91DC4FFA-CFA8-4A11-A57C-DD2B5A4622D9}" type="pres">
      <dgm:prSet presAssocID="{CC072EC4-5D3E-40AA-B931-DCFC0C1B2098}" presName="linear" presStyleCnt="0">
        <dgm:presLayoutVars>
          <dgm:dir/>
          <dgm:animLvl val="lvl"/>
          <dgm:resizeHandles val="exact"/>
        </dgm:presLayoutVars>
      </dgm:prSet>
      <dgm:spPr/>
    </dgm:pt>
    <dgm:pt modelId="{4C16787D-4721-4F59-813A-9E04275B0D73}" type="pres">
      <dgm:prSet presAssocID="{442BF6A9-4D56-4AF3-8E3B-72C445A15F1C}" presName="parentLin" presStyleCnt="0"/>
      <dgm:spPr/>
    </dgm:pt>
    <dgm:pt modelId="{EBA94086-2DF3-4522-BD21-ECC739557A2C}" type="pres">
      <dgm:prSet presAssocID="{442BF6A9-4D56-4AF3-8E3B-72C445A15F1C}" presName="parentLeftMargin" presStyleLbl="node1" presStyleIdx="0" presStyleCnt="3"/>
      <dgm:spPr/>
    </dgm:pt>
    <dgm:pt modelId="{8D8A8099-664C-4BB1-BA92-D9C79AB6BDF8}" type="pres">
      <dgm:prSet presAssocID="{442BF6A9-4D56-4AF3-8E3B-72C445A15F1C}" presName="parentText" presStyleLbl="node1" presStyleIdx="0" presStyleCnt="3">
        <dgm:presLayoutVars>
          <dgm:chMax val="0"/>
          <dgm:bulletEnabled val="1"/>
        </dgm:presLayoutVars>
      </dgm:prSet>
      <dgm:spPr/>
    </dgm:pt>
    <dgm:pt modelId="{E3F570AD-6678-40F4-8EDD-A1D4E42E1B16}" type="pres">
      <dgm:prSet presAssocID="{442BF6A9-4D56-4AF3-8E3B-72C445A15F1C}" presName="negativeSpace" presStyleCnt="0"/>
      <dgm:spPr/>
    </dgm:pt>
    <dgm:pt modelId="{0E52F502-923D-41A9-983B-440A85D43B63}" type="pres">
      <dgm:prSet presAssocID="{442BF6A9-4D56-4AF3-8E3B-72C445A15F1C}" presName="childText" presStyleLbl="conFgAcc1" presStyleIdx="0" presStyleCnt="3">
        <dgm:presLayoutVars>
          <dgm:bulletEnabled val="1"/>
        </dgm:presLayoutVars>
      </dgm:prSet>
      <dgm:spPr/>
    </dgm:pt>
    <dgm:pt modelId="{B883881F-8ECB-45D7-86B8-7BD6909EC643}" type="pres">
      <dgm:prSet presAssocID="{5ECA8A26-3FD7-420F-A90F-387CEB8D28CD}" presName="spaceBetweenRectangles" presStyleCnt="0"/>
      <dgm:spPr/>
    </dgm:pt>
    <dgm:pt modelId="{14088C6D-5798-4F32-BE88-05BEEE2F3F09}" type="pres">
      <dgm:prSet presAssocID="{00BEAC8B-7F99-4631-B2FD-220955B97D58}" presName="parentLin" presStyleCnt="0"/>
      <dgm:spPr/>
    </dgm:pt>
    <dgm:pt modelId="{6577DB18-FE33-4D80-AB68-C95258C6AC05}" type="pres">
      <dgm:prSet presAssocID="{00BEAC8B-7F99-4631-B2FD-220955B97D58}" presName="parentLeftMargin" presStyleLbl="node1" presStyleIdx="0" presStyleCnt="3"/>
      <dgm:spPr/>
    </dgm:pt>
    <dgm:pt modelId="{BFC994E2-E020-4B55-AC55-FE04926DA993}" type="pres">
      <dgm:prSet presAssocID="{00BEAC8B-7F99-4631-B2FD-220955B97D58}" presName="parentText" presStyleLbl="node1" presStyleIdx="1" presStyleCnt="3">
        <dgm:presLayoutVars>
          <dgm:chMax val="0"/>
          <dgm:bulletEnabled val="1"/>
        </dgm:presLayoutVars>
      </dgm:prSet>
      <dgm:spPr/>
    </dgm:pt>
    <dgm:pt modelId="{E512A85F-9BF5-4232-A52C-981C85614E51}" type="pres">
      <dgm:prSet presAssocID="{00BEAC8B-7F99-4631-B2FD-220955B97D58}" presName="negativeSpace" presStyleCnt="0"/>
      <dgm:spPr/>
    </dgm:pt>
    <dgm:pt modelId="{30597BBE-D498-4658-BE6C-4940F8C97B0C}" type="pres">
      <dgm:prSet presAssocID="{00BEAC8B-7F99-4631-B2FD-220955B97D58}" presName="childText" presStyleLbl="conFgAcc1" presStyleIdx="1" presStyleCnt="3">
        <dgm:presLayoutVars>
          <dgm:bulletEnabled val="1"/>
        </dgm:presLayoutVars>
      </dgm:prSet>
      <dgm:spPr/>
    </dgm:pt>
    <dgm:pt modelId="{40E31ED0-9DDC-4118-AA77-81C8B934BDBB}" type="pres">
      <dgm:prSet presAssocID="{C4A60E3A-11D8-45B7-BE57-9EAAD1C40438}" presName="spaceBetweenRectangles" presStyleCnt="0"/>
      <dgm:spPr/>
    </dgm:pt>
    <dgm:pt modelId="{5C0377CB-BBC1-412A-9DA4-79DEF99EC8FA}" type="pres">
      <dgm:prSet presAssocID="{28B17DC1-3AE4-41AF-964D-61EACDACE8BB}" presName="parentLin" presStyleCnt="0"/>
      <dgm:spPr/>
    </dgm:pt>
    <dgm:pt modelId="{48159F89-2EFF-4383-95BE-19B2309422D5}" type="pres">
      <dgm:prSet presAssocID="{28B17DC1-3AE4-41AF-964D-61EACDACE8BB}" presName="parentLeftMargin" presStyleLbl="node1" presStyleIdx="1" presStyleCnt="3"/>
      <dgm:spPr/>
    </dgm:pt>
    <dgm:pt modelId="{9793E88B-1C3F-4489-8C70-5437959A9A78}" type="pres">
      <dgm:prSet presAssocID="{28B17DC1-3AE4-41AF-964D-61EACDACE8BB}" presName="parentText" presStyleLbl="node1" presStyleIdx="2" presStyleCnt="3">
        <dgm:presLayoutVars>
          <dgm:chMax val="0"/>
          <dgm:bulletEnabled val="1"/>
        </dgm:presLayoutVars>
      </dgm:prSet>
      <dgm:spPr/>
    </dgm:pt>
    <dgm:pt modelId="{3E04D18B-3E0A-401D-A8D4-B8B89C4CEC05}" type="pres">
      <dgm:prSet presAssocID="{28B17DC1-3AE4-41AF-964D-61EACDACE8BB}" presName="negativeSpace" presStyleCnt="0"/>
      <dgm:spPr/>
    </dgm:pt>
    <dgm:pt modelId="{7FC63B0E-5EEB-44F7-A5BF-FFACE2A0CCE3}" type="pres">
      <dgm:prSet presAssocID="{28B17DC1-3AE4-41AF-964D-61EACDACE8BB}" presName="childText" presStyleLbl="conFgAcc1" presStyleIdx="2" presStyleCnt="3">
        <dgm:presLayoutVars>
          <dgm:bulletEnabled val="1"/>
        </dgm:presLayoutVars>
      </dgm:prSet>
      <dgm:spPr/>
    </dgm:pt>
  </dgm:ptLst>
  <dgm:cxnLst>
    <dgm:cxn modelId="{7FB2B801-A858-49C0-B23B-3250E45D4022}" type="presOf" srcId="{C22696E5-78A5-40D0-9EA4-301911CA0E02}" destId="{0E52F502-923D-41A9-983B-440A85D43B63}" srcOrd="0" destOrd="0" presId="urn:microsoft.com/office/officeart/2005/8/layout/list1"/>
    <dgm:cxn modelId="{7A5A320B-80F4-438A-B037-207A3EA5EC21}" srcId="{442BF6A9-4D56-4AF3-8E3B-72C445A15F1C}" destId="{582D6872-05B8-4DB1-A945-1C41099DAE1C}" srcOrd="2" destOrd="0" parTransId="{54B27420-E5E9-4E5D-A752-B42D097859F9}" sibTransId="{1B0AC1DA-A97A-4292-BF1D-A7654E24AE90}"/>
    <dgm:cxn modelId="{BBF8E410-8E90-4C61-9A24-1C02C62C6787}" srcId="{00BEAC8B-7F99-4631-B2FD-220955B97D58}" destId="{1AA2100D-2F0C-4E98-8DC7-EDBEEAB6C2F7}" srcOrd="0" destOrd="0" parTransId="{54E8FBAB-A884-43BE-80E4-6FB278BDD0F6}" sibTransId="{053EB8A0-8687-4666-8F5D-6BBDD3A5F29C}"/>
    <dgm:cxn modelId="{A5099413-D0B3-4208-BDBE-529F6FE97D77}" srcId="{442BF6A9-4D56-4AF3-8E3B-72C445A15F1C}" destId="{C22696E5-78A5-40D0-9EA4-301911CA0E02}" srcOrd="0" destOrd="0" parTransId="{D87FEE0D-C8C1-4F38-8378-93C914EE60C4}" sibTransId="{29971654-E8E5-4565-B1C9-13CE54AC0CD9}"/>
    <dgm:cxn modelId="{4386691A-7B41-47AE-B59A-55EEF42D621B}" type="presOf" srcId="{FCF669B7-E885-4DC8-92C4-541DB1EFB30F}" destId="{30597BBE-D498-4658-BE6C-4940F8C97B0C}" srcOrd="0" destOrd="1" presId="urn:microsoft.com/office/officeart/2005/8/layout/list1"/>
    <dgm:cxn modelId="{DB28DD20-F7EB-4061-913A-D3304EAE0156}" type="presOf" srcId="{00BEAC8B-7F99-4631-B2FD-220955B97D58}" destId="{6577DB18-FE33-4D80-AB68-C95258C6AC05}" srcOrd="0" destOrd="0" presId="urn:microsoft.com/office/officeart/2005/8/layout/list1"/>
    <dgm:cxn modelId="{FDB76A25-DE34-4D4F-90BE-2822A4AF8A7A}" srcId="{00BEAC8B-7F99-4631-B2FD-220955B97D58}" destId="{FCF669B7-E885-4DC8-92C4-541DB1EFB30F}" srcOrd="1" destOrd="0" parTransId="{7ED39DC9-DABB-468D-903A-056CC30D46C5}" sibTransId="{A96D84F7-9DA2-4D7D-8A5B-9029A4538377}"/>
    <dgm:cxn modelId="{F7489025-8E92-4D7B-A7A2-9C1A9D8F8875}" type="presOf" srcId="{A7B76390-00FB-452D-B221-7E695C684470}" destId="{0E52F502-923D-41A9-983B-440A85D43B63}" srcOrd="0" destOrd="5" presId="urn:microsoft.com/office/officeart/2005/8/layout/list1"/>
    <dgm:cxn modelId="{D9B0282B-D85A-4313-8D84-00C5FA34E86C}" type="presOf" srcId="{00BEAC8B-7F99-4631-B2FD-220955B97D58}" destId="{BFC994E2-E020-4B55-AC55-FE04926DA993}" srcOrd="1" destOrd="0" presId="urn:microsoft.com/office/officeart/2005/8/layout/list1"/>
    <dgm:cxn modelId="{E27F0530-59EE-4035-BA06-460C9D9BC77E}" type="presOf" srcId="{357BCF65-00AF-4665-8450-5F5B4B248CE2}" destId="{0E52F502-923D-41A9-983B-440A85D43B63}" srcOrd="0" destOrd="3" presId="urn:microsoft.com/office/officeart/2005/8/layout/list1"/>
    <dgm:cxn modelId="{B8573962-1E02-4198-870B-64F331C90F32}" srcId="{442BF6A9-4D56-4AF3-8E3B-72C445A15F1C}" destId="{29F175EB-DBF4-424B-8244-85E75D59F518}" srcOrd="1" destOrd="0" parTransId="{BDF2023B-6608-47D2-ACFF-86B2F621B95B}" sibTransId="{C89A90CE-9BCF-42C3-83AB-5B7C580A14DA}"/>
    <dgm:cxn modelId="{97355E67-9BA8-40B5-A059-CF11097BC44A}" srcId="{28B17DC1-3AE4-41AF-964D-61EACDACE8BB}" destId="{ED7A70F9-8DA6-427E-910E-A15A39C36C4D}" srcOrd="1" destOrd="0" parTransId="{E45ECC2A-D18C-47A3-825E-1D73D36DCBD4}" sibTransId="{4299318A-E138-49DA-95D3-C12D7AD431F0}"/>
    <dgm:cxn modelId="{491F6849-87CB-4B19-BB0D-D3DAC7AE2649}" srcId="{442BF6A9-4D56-4AF3-8E3B-72C445A15F1C}" destId="{A7B76390-00FB-452D-B221-7E695C684470}" srcOrd="5" destOrd="0" parTransId="{386EBB66-3E0F-4546-AFDB-97C621C4D73A}" sibTransId="{E84ECBEE-DB8E-4E3A-A6BC-E7CE0C745E62}"/>
    <dgm:cxn modelId="{3622FF75-25AD-40FE-960D-4E0D10769B1A}" srcId="{CC072EC4-5D3E-40AA-B931-DCFC0C1B2098}" destId="{442BF6A9-4D56-4AF3-8E3B-72C445A15F1C}" srcOrd="0" destOrd="0" parTransId="{CDA22E1A-C13C-4FA3-B686-8B15E2A1AFA1}" sibTransId="{5ECA8A26-3FD7-420F-A90F-387CEB8D28CD}"/>
    <dgm:cxn modelId="{6B127D57-3EDB-4AD7-AE74-CCF79A8289F1}" type="presOf" srcId="{442BF6A9-4D56-4AF3-8E3B-72C445A15F1C}" destId="{EBA94086-2DF3-4522-BD21-ECC739557A2C}" srcOrd="0" destOrd="0" presId="urn:microsoft.com/office/officeart/2005/8/layout/list1"/>
    <dgm:cxn modelId="{97120959-595D-44BC-B1B4-131B78241EA8}" srcId="{CC072EC4-5D3E-40AA-B931-DCFC0C1B2098}" destId="{28B17DC1-3AE4-41AF-964D-61EACDACE8BB}" srcOrd="2" destOrd="0" parTransId="{DAD79592-4E0E-4FE4-B519-D5C7DA52FC43}" sibTransId="{708B167B-727A-4126-9A44-90D0DC89DEA5}"/>
    <dgm:cxn modelId="{C2E7245A-D4EE-46DA-AAA8-16C5982062E8}" type="presOf" srcId="{28B17DC1-3AE4-41AF-964D-61EACDACE8BB}" destId="{9793E88B-1C3F-4489-8C70-5437959A9A78}" srcOrd="1" destOrd="0" presId="urn:microsoft.com/office/officeart/2005/8/layout/list1"/>
    <dgm:cxn modelId="{588D7697-C0FE-4D55-9EC6-BE169B30EF8A}" type="presOf" srcId="{CC072EC4-5D3E-40AA-B931-DCFC0C1B2098}" destId="{91DC4FFA-CFA8-4A11-A57C-DD2B5A4622D9}" srcOrd="0" destOrd="0" presId="urn:microsoft.com/office/officeart/2005/8/layout/list1"/>
    <dgm:cxn modelId="{ED7D059B-05A9-4139-B135-C75437A64573}" srcId="{28B17DC1-3AE4-41AF-964D-61EACDACE8BB}" destId="{1F6ACD72-E795-4D3C-AD1A-0F0C697A052F}" srcOrd="0" destOrd="0" parTransId="{77B20E59-F9EC-4E5B-B617-4A26ABF749A8}" sibTransId="{BBF88BDE-8183-4C6A-87AE-1501A34D33BC}"/>
    <dgm:cxn modelId="{FE4E1A9C-9F2F-4D98-8364-0FC3BB7083DE}" type="presOf" srcId="{29F175EB-DBF4-424B-8244-85E75D59F518}" destId="{0E52F502-923D-41A9-983B-440A85D43B63}" srcOrd="0" destOrd="1" presId="urn:microsoft.com/office/officeart/2005/8/layout/list1"/>
    <dgm:cxn modelId="{DA50DBA5-E435-4E12-A498-01D70E1CB92D}" srcId="{CC072EC4-5D3E-40AA-B931-DCFC0C1B2098}" destId="{00BEAC8B-7F99-4631-B2FD-220955B97D58}" srcOrd="1" destOrd="0" parTransId="{64E8C2A6-64AD-422F-B0D8-C2F3A1029F8B}" sibTransId="{C4A60E3A-11D8-45B7-BE57-9EAAD1C40438}"/>
    <dgm:cxn modelId="{80AE9BA7-23C5-4E71-8945-1DCBAC57137B}" type="presOf" srcId="{1DE7E77A-31BB-4332-B5A1-AF25D699CA36}" destId="{0E52F502-923D-41A9-983B-440A85D43B63}" srcOrd="0" destOrd="4" presId="urn:microsoft.com/office/officeart/2005/8/layout/list1"/>
    <dgm:cxn modelId="{68BF82AE-6FEA-4BCD-B026-EB8E0C9FB908}" srcId="{442BF6A9-4D56-4AF3-8E3B-72C445A15F1C}" destId="{1DE7E77A-31BB-4332-B5A1-AF25D699CA36}" srcOrd="4" destOrd="0" parTransId="{94FE7993-5FB5-40BF-9B24-C4DB63F701C8}" sibTransId="{672EFB3D-05C0-4C93-9BB4-38C9BF234D9F}"/>
    <dgm:cxn modelId="{F2A4F6BA-45DA-4C62-B266-A642BC4A0481}" type="presOf" srcId="{582D6872-05B8-4DB1-A945-1C41099DAE1C}" destId="{0E52F502-923D-41A9-983B-440A85D43B63}" srcOrd="0" destOrd="2" presId="urn:microsoft.com/office/officeart/2005/8/layout/list1"/>
    <dgm:cxn modelId="{EE74BDC1-2415-4BBE-864C-C2E695E0F62A}" type="presOf" srcId="{0405BA91-B37F-4824-9FCE-7396A495C217}" destId="{30597BBE-D498-4658-BE6C-4940F8C97B0C}" srcOrd="0" destOrd="2" presId="urn:microsoft.com/office/officeart/2005/8/layout/list1"/>
    <dgm:cxn modelId="{356836E1-AB5E-436D-8EC0-8071029D4EDD}" type="presOf" srcId="{1F6ACD72-E795-4D3C-AD1A-0F0C697A052F}" destId="{7FC63B0E-5EEB-44F7-A5BF-FFACE2A0CCE3}" srcOrd="0" destOrd="0" presId="urn:microsoft.com/office/officeart/2005/8/layout/list1"/>
    <dgm:cxn modelId="{C2F7D5E8-3C5A-47EF-9EBE-500C9B34B525}" srcId="{00BEAC8B-7F99-4631-B2FD-220955B97D58}" destId="{0405BA91-B37F-4824-9FCE-7396A495C217}" srcOrd="2" destOrd="0" parTransId="{1C90E6E3-4AE7-4301-A005-71EB35CDD4BF}" sibTransId="{38E4BAB1-226C-4372-A2E1-130D52111399}"/>
    <dgm:cxn modelId="{3A2882EC-6541-401D-81CD-D64C9882CFE6}" srcId="{442BF6A9-4D56-4AF3-8E3B-72C445A15F1C}" destId="{357BCF65-00AF-4665-8450-5F5B4B248CE2}" srcOrd="3" destOrd="0" parTransId="{38838EF2-BBD1-4065-9578-7FCF5E830507}" sibTransId="{5A586F73-D069-4442-9923-21CA08C06B02}"/>
    <dgm:cxn modelId="{150D56EE-3E2C-4449-83E1-6F0E5F8E007D}" type="presOf" srcId="{442BF6A9-4D56-4AF3-8E3B-72C445A15F1C}" destId="{8D8A8099-664C-4BB1-BA92-D9C79AB6BDF8}" srcOrd="1" destOrd="0" presId="urn:microsoft.com/office/officeart/2005/8/layout/list1"/>
    <dgm:cxn modelId="{9DD8AFF1-F4F3-4B3E-B55D-A80D869206EF}" type="presOf" srcId="{28B17DC1-3AE4-41AF-964D-61EACDACE8BB}" destId="{48159F89-2EFF-4383-95BE-19B2309422D5}" srcOrd="0" destOrd="0" presId="urn:microsoft.com/office/officeart/2005/8/layout/list1"/>
    <dgm:cxn modelId="{FA5025F2-7ABB-4841-86EF-4EFE923B83E5}" type="presOf" srcId="{ED7A70F9-8DA6-427E-910E-A15A39C36C4D}" destId="{7FC63B0E-5EEB-44F7-A5BF-FFACE2A0CCE3}" srcOrd="0" destOrd="1" presId="urn:microsoft.com/office/officeart/2005/8/layout/list1"/>
    <dgm:cxn modelId="{ADDDC8F2-0F11-401B-BDC5-ECF608DCE4AD}" type="presOf" srcId="{1AA2100D-2F0C-4E98-8DC7-EDBEEAB6C2F7}" destId="{30597BBE-D498-4658-BE6C-4940F8C97B0C}" srcOrd="0" destOrd="0" presId="urn:microsoft.com/office/officeart/2005/8/layout/list1"/>
    <dgm:cxn modelId="{141F99CA-F089-478A-AD42-ACE3131E8BFF}" type="presParOf" srcId="{91DC4FFA-CFA8-4A11-A57C-DD2B5A4622D9}" destId="{4C16787D-4721-4F59-813A-9E04275B0D73}" srcOrd="0" destOrd="0" presId="urn:microsoft.com/office/officeart/2005/8/layout/list1"/>
    <dgm:cxn modelId="{0E95E1FC-25CD-4643-9DA4-88E88ED5F6A1}" type="presParOf" srcId="{4C16787D-4721-4F59-813A-9E04275B0D73}" destId="{EBA94086-2DF3-4522-BD21-ECC739557A2C}" srcOrd="0" destOrd="0" presId="urn:microsoft.com/office/officeart/2005/8/layout/list1"/>
    <dgm:cxn modelId="{A778E1DF-C76F-4A1B-A17C-9ACF60946717}" type="presParOf" srcId="{4C16787D-4721-4F59-813A-9E04275B0D73}" destId="{8D8A8099-664C-4BB1-BA92-D9C79AB6BDF8}" srcOrd="1" destOrd="0" presId="urn:microsoft.com/office/officeart/2005/8/layout/list1"/>
    <dgm:cxn modelId="{958FAB03-EF61-42AB-AF31-C2297E5C0F50}" type="presParOf" srcId="{91DC4FFA-CFA8-4A11-A57C-DD2B5A4622D9}" destId="{E3F570AD-6678-40F4-8EDD-A1D4E42E1B16}" srcOrd="1" destOrd="0" presId="urn:microsoft.com/office/officeart/2005/8/layout/list1"/>
    <dgm:cxn modelId="{9DB796D5-07DA-432A-BF30-4A63749B35A2}" type="presParOf" srcId="{91DC4FFA-CFA8-4A11-A57C-DD2B5A4622D9}" destId="{0E52F502-923D-41A9-983B-440A85D43B63}" srcOrd="2" destOrd="0" presId="urn:microsoft.com/office/officeart/2005/8/layout/list1"/>
    <dgm:cxn modelId="{597E774C-8355-41BC-85BF-8B2CF960F5B7}" type="presParOf" srcId="{91DC4FFA-CFA8-4A11-A57C-DD2B5A4622D9}" destId="{B883881F-8ECB-45D7-86B8-7BD6909EC643}" srcOrd="3" destOrd="0" presId="urn:microsoft.com/office/officeart/2005/8/layout/list1"/>
    <dgm:cxn modelId="{227BEC14-81E1-4F8F-BA06-A55AC5660FD0}" type="presParOf" srcId="{91DC4FFA-CFA8-4A11-A57C-DD2B5A4622D9}" destId="{14088C6D-5798-4F32-BE88-05BEEE2F3F09}" srcOrd="4" destOrd="0" presId="urn:microsoft.com/office/officeart/2005/8/layout/list1"/>
    <dgm:cxn modelId="{E5292B78-0899-4D61-87DA-FC522E2E5DF8}" type="presParOf" srcId="{14088C6D-5798-4F32-BE88-05BEEE2F3F09}" destId="{6577DB18-FE33-4D80-AB68-C95258C6AC05}" srcOrd="0" destOrd="0" presId="urn:microsoft.com/office/officeart/2005/8/layout/list1"/>
    <dgm:cxn modelId="{B99EB2FA-CB52-4014-ADD8-618E5F8197AC}" type="presParOf" srcId="{14088C6D-5798-4F32-BE88-05BEEE2F3F09}" destId="{BFC994E2-E020-4B55-AC55-FE04926DA993}" srcOrd="1" destOrd="0" presId="urn:microsoft.com/office/officeart/2005/8/layout/list1"/>
    <dgm:cxn modelId="{47780661-CBAA-483E-BCA8-0165D9ABEC27}" type="presParOf" srcId="{91DC4FFA-CFA8-4A11-A57C-DD2B5A4622D9}" destId="{E512A85F-9BF5-4232-A52C-981C85614E51}" srcOrd="5" destOrd="0" presId="urn:microsoft.com/office/officeart/2005/8/layout/list1"/>
    <dgm:cxn modelId="{A250A9E6-D920-4E58-AA8B-2729668391A5}" type="presParOf" srcId="{91DC4FFA-CFA8-4A11-A57C-DD2B5A4622D9}" destId="{30597BBE-D498-4658-BE6C-4940F8C97B0C}" srcOrd="6" destOrd="0" presId="urn:microsoft.com/office/officeart/2005/8/layout/list1"/>
    <dgm:cxn modelId="{DA1550B6-5BB3-42F6-9429-EBC3288CFD29}" type="presParOf" srcId="{91DC4FFA-CFA8-4A11-A57C-DD2B5A4622D9}" destId="{40E31ED0-9DDC-4118-AA77-81C8B934BDBB}" srcOrd="7" destOrd="0" presId="urn:microsoft.com/office/officeart/2005/8/layout/list1"/>
    <dgm:cxn modelId="{CA54DD3F-BD48-4B27-BB86-4DCDA7E29B27}" type="presParOf" srcId="{91DC4FFA-CFA8-4A11-A57C-DD2B5A4622D9}" destId="{5C0377CB-BBC1-412A-9DA4-79DEF99EC8FA}" srcOrd="8" destOrd="0" presId="urn:microsoft.com/office/officeart/2005/8/layout/list1"/>
    <dgm:cxn modelId="{903FCCC9-D74A-4C2F-A799-2DBA77825915}" type="presParOf" srcId="{5C0377CB-BBC1-412A-9DA4-79DEF99EC8FA}" destId="{48159F89-2EFF-4383-95BE-19B2309422D5}" srcOrd="0" destOrd="0" presId="urn:microsoft.com/office/officeart/2005/8/layout/list1"/>
    <dgm:cxn modelId="{7976465C-B26F-463C-A56F-79E9AB001C95}" type="presParOf" srcId="{5C0377CB-BBC1-412A-9DA4-79DEF99EC8FA}" destId="{9793E88B-1C3F-4489-8C70-5437959A9A78}" srcOrd="1" destOrd="0" presId="urn:microsoft.com/office/officeart/2005/8/layout/list1"/>
    <dgm:cxn modelId="{310CDC8B-93B6-40FD-89F9-E38876E62F75}" type="presParOf" srcId="{91DC4FFA-CFA8-4A11-A57C-DD2B5A4622D9}" destId="{3E04D18B-3E0A-401D-A8D4-B8B89C4CEC05}" srcOrd="9" destOrd="0" presId="urn:microsoft.com/office/officeart/2005/8/layout/list1"/>
    <dgm:cxn modelId="{5531C0A0-1D38-43BF-8BAA-0997DD5E8323}" type="presParOf" srcId="{91DC4FFA-CFA8-4A11-A57C-DD2B5A4622D9}" destId="{7FC63B0E-5EEB-44F7-A5BF-FFACE2A0CC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EA28982-D3B4-4184-B480-C9A42AE93AA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5BB90D0-7AF0-4BB5-82D0-9B9A244204E8}">
      <dgm:prSet custT="1"/>
      <dgm:spPr>
        <a:solidFill>
          <a:schemeClr val="accent1">
            <a:lumMod val="75000"/>
          </a:schemeClr>
        </a:solidFill>
      </dgm:spPr>
      <dgm:t>
        <a:bodyPr/>
        <a:lstStyle/>
        <a:p>
          <a:r>
            <a:rPr lang="en-US" sz="1800" b="1" i="0" baseline="0" dirty="0"/>
            <a:t>Dependent Care Assistance Plan (DCAP)</a:t>
          </a:r>
          <a:endParaRPr lang="en-US" sz="1800" dirty="0"/>
        </a:p>
      </dgm:t>
    </dgm:pt>
    <dgm:pt modelId="{1265095A-82DD-43F3-8C7B-300E4B68DF14}" type="parTrans" cxnId="{8AB1BF37-6A70-4217-840B-9C3CD5ABCDAD}">
      <dgm:prSet/>
      <dgm:spPr/>
      <dgm:t>
        <a:bodyPr/>
        <a:lstStyle/>
        <a:p>
          <a:endParaRPr lang="en-US"/>
        </a:p>
      </dgm:t>
    </dgm:pt>
    <dgm:pt modelId="{54518997-0CCA-4338-8A05-8A357C1CFE78}" type="sibTrans" cxnId="{8AB1BF37-6A70-4217-840B-9C3CD5ABCDAD}">
      <dgm:prSet/>
      <dgm:spPr/>
      <dgm:t>
        <a:bodyPr/>
        <a:lstStyle/>
        <a:p>
          <a:endParaRPr lang="en-US"/>
        </a:p>
      </dgm:t>
    </dgm:pt>
    <dgm:pt modelId="{0712A8A8-0DC9-4594-81F3-E2C299798B83}">
      <dgm:prSet custT="1"/>
      <dgm:spPr>
        <a:ln>
          <a:solidFill>
            <a:schemeClr val="accent1">
              <a:lumMod val="75000"/>
            </a:schemeClr>
          </a:solidFill>
        </a:ln>
      </dgm:spPr>
      <dgm:t>
        <a:bodyPr/>
        <a:lstStyle/>
        <a:p>
          <a:r>
            <a:rPr lang="en-US" sz="1800" b="0" i="0" baseline="0" dirty="0"/>
            <a:t>$</a:t>
          </a:r>
          <a:r>
            <a:rPr lang="en-US" sz="1800" dirty="0"/>
            <a:t>7,500 </a:t>
          </a:r>
          <a:r>
            <a:rPr lang="en-US" sz="1800" b="0" i="0" baseline="0" dirty="0"/>
            <a:t>Annual Maximum</a:t>
          </a:r>
          <a:endParaRPr lang="en-US" sz="1800" dirty="0"/>
        </a:p>
      </dgm:t>
    </dgm:pt>
    <dgm:pt modelId="{B6565C03-E025-4282-B6BE-9B24E6BB0EBC}" type="parTrans" cxnId="{8E88A59D-24FA-44D2-8DED-4474C96EBB54}">
      <dgm:prSet/>
      <dgm:spPr/>
      <dgm:t>
        <a:bodyPr/>
        <a:lstStyle/>
        <a:p>
          <a:endParaRPr lang="en-US"/>
        </a:p>
      </dgm:t>
    </dgm:pt>
    <dgm:pt modelId="{5EF82AC6-464B-43AA-A731-0F8148922CD1}" type="sibTrans" cxnId="{8E88A59D-24FA-44D2-8DED-4474C96EBB54}">
      <dgm:prSet/>
      <dgm:spPr/>
      <dgm:t>
        <a:bodyPr/>
        <a:lstStyle/>
        <a:p>
          <a:endParaRPr lang="en-US"/>
        </a:p>
      </dgm:t>
    </dgm:pt>
    <dgm:pt modelId="{D060BA5D-BEBD-4F3C-84AD-3A44501C1FFE}">
      <dgm:prSet custT="1"/>
      <dgm:spPr>
        <a:ln>
          <a:solidFill>
            <a:schemeClr val="accent1">
              <a:lumMod val="75000"/>
            </a:schemeClr>
          </a:solidFill>
        </a:ln>
      </dgm:spPr>
      <dgm:t>
        <a:bodyPr/>
        <a:lstStyle/>
        <a:p>
          <a:r>
            <a:rPr lang="en-US" sz="1800" dirty="0"/>
            <a:t>Caregivers for disabled or elder care (dependent on tax return)</a:t>
          </a:r>
        </a:p>
      </dgm:t>
    </dgm:pt>
    <dgm:pt modelId="{8A52A430-E5C1-4D75-8477-ADFCBBD5B8B7}" type="parTrans" cxnId="{7CA4B8D2-B864-4110-BE54-CA2BC7CB6573}">
      <dgm:prSet/>
      <dgm:spPr/>
      <dgm:t>
        <a:bodyPr/>
        <a:lstStyle/>
        <a:p>
          <a:endParaRPr lang="en-US"/>
        </a:p>
      </dgm:t>
    </dgm:pt>
    <dgm:pt modelId="{92807F41-6FF0-494C-9C60-D71E295A21C0}" type="sibTrans" cxnId="{7CA4B8D2-B864-4110-BE54-CA2BC7CB6573}">
      <dgm:prSet/>
      <dgm:spPr/>
      <dgm:t>
        <a:bodyPr/>
        <a:lstStyle/>
        <a:p>
          <a:endParaRPr lang="en-US"/>
        </a:p>
      </dgm:t>
    </dgm:pt>
    <dgm:pt modelId="{F1E38624-1440-47FF-A563-59C3DB8D136E}">
      <dgm:prSet custT="1"/>
      <dgm:spPr>
        <a:ln>
          <a:solidFill>
            <a:schemeClr val="accent1">
              <a:lumMod val="75000"/>
            </a:schemeClr>
          </a:solidFill>
        </a:ln>
      </dgm:spPr>
      <dgm:t>
        <a:bodyPr/>
        <a:lstStyle/>
        <a:p>
          <a:r>
            <a:rPr lang="en-US" sz="1800" dirty="0"/>
            <a:t>2.5-month </a:t>
          </a:r>
          <a:r>
            <a:rPr lang="en-US" sz="1800" i="1" dirty="0"/>
            <a:t>grace period </a:t>
          </a:r>
          <a:r>
            <a:rPr lang="en-US" sz="1800" dirty="0"/>
            <a:t>for additional claims</a:t>
          </a:r>
        </a:p>
      </dgm:t>
    </dgm:pt>
    <dgm:pt modelId="{C092EE83-6865-4C83-8D36-42D560A7254F}" type="parTrans" cxnId="{214DA79F-6730-4426-8A05-3B4FC5FA5149}">
      <dgm:prSet/>
      <dgm:spPr/>
      <dgm:t>
        <a:bodyPr/>
        <a:lstStyle/>
        <a:p>
          <a:endParaRPr lang="en-US"/>
        </a:p>
      </dgm:t>
    </dgm:pt>
    <dgm:pt modelId="{6C0671EA-882B-418A-AE1D-403FE699136A}" type="sibTrans" cxnId="{214DA79F-6730-4426-8A05-3B4FC5FA5149}">
      <dgm:prSet/>
      <dgm:spPr/>
      <dgm:t>
        <a:bodyPr/>
        <a:lstStyle/>
        <a:p>
          <a:endParaRPr lang="en-US"/>
        </a:p>
      </dgm:t>
    </dgm:pt>
    <dgm:pt modelId="{8AA89B0C-B827-49EE-B288-0CFF6EB493D0}">
      <dgm:prSet custT="1"/>
      <dgm:spPr>
        <a:ln>
          <a:solidFill>
            <a:schemeClr val="accent1">
              <a:lumMod val="75000"/>
            </a:schemeClr>
          </a:solidFill>
        </a:ln>
      </dgm:spPr>
      <dgm:t>
        <a:bodyPr/>
        <a:lstStyle/>
        <a:p>
          <a:r>
            <a:rPr lang="en-US" sz="1800" dirty="0"/>
            <a:t>Deadline to submit expenses (including grace period expenses) is March 31 following the plan year</a:t>
          </a:r>
        </a:p>
      </dgm:t>
    </dgm:pt>
    <dgm:pt modelId="{86316799-2DA0-46B5-92B1-087446B20A8D}" type="parTrans" cxnId="{3DC2626B-562D-49CB-BC89-F70DC3383AF9}">
      <dgm:prSet/>
      <dgm:spPr/>
      <dgm:t>
        <a:bodyPr/>
        <a:lstStyle/>
        <a:p>
          <a:endParaRPr lang="en-US"/>
        </a:p>
      </dgm:t>
    </dgm:pt>
    <dgm:pt modelId="{82AA4FFB-EFBE-420D-BB2C-E2A711EE0823}" type="sibTrans" cxnId="{3DC2626B-562D-49CB-BC89-F70DC3383AF9}">
      <dgm:prSet/>
      <dgm:spPr/>
      <dgm:t>
        <a:bodyPr/>
        <a:lstStyle/>
        <a:p>
          <a:endParaRPr lang="en-US"/>
        </a:p>
      </dgm:t>
    </dgm:pt>
    <dgm:pt modelId="{A6E7D42F-4E77-44A5-AD14-E8BB0D7DB147}">
      <dgm:prSet custT="1"/>
      <dgm:spPr>
        <a:solidFill>
          <a:schemeClr val="accent6">
            <a:lumMod val="75000"/>
          </a:schemeClr>
        </a:solidFill>
      </dgm:spPr>
      <dgm:t>
        <a:bodyPr/>
        <a:lstStyle/>
        <a:p>
          <a:r>
            <a:rPr lang="en-US" sz="1800" b="1" i="0" baseline="0" dirty="0"/>
            <a:t>Health FSA </a:t>
          </a:r>
          <a:endParaRPr lang="en-US" sz="1800" dirty="0"/>
        </a:p>
      </dgm:t>
    </dgm:pt>
    <dgm:pt modelId="{FD48F802-4A6D-4547-BC69-7CC9AC8090B5}" type="parTrans" cxnId="{5CDF8BF9-5565-4D89-AD6B-618312430C50}">
      <dgm:prSet/>
      <dgm:spPr/>
      <dgm:t>
        <a:bodyPr/>
        <a:lstStyle/>
        <a:p>
          <a:endParaRPr lang="en-US"/>
        </a:p>
      </dgm:t>
    </dgm:pt>
    <dgm:pt modelId="{E59767D6-0851-47D5-A799-A6015CC75D26}" type="sibTrans" cxnId="{5CDF8BF9-5565-4D89-AD6B-618312430C50}">
      <dgm:prSet/>
      <dgm:spPr/>
      <dgm:t>
        <a:bodyPr/>
        <a:lstStyle/>
        <a:p>
          <a:endParaRPr lang="en-US"/>
        </a:p>
      </dgm:t>
    </dgm:pt>
    <dgm:pt modelId="{5803CAFB-BD03-4262-885C-BD2F56F40AA3}">
      <dgm:prSet custT="1"/>
      <dgm:spPr>
        <a:ln>
          <a:solidFill>
            <a:schemeClr val="accent6">
              <a:lumMod val="75000"/>
            </a:schemeClr>
          </a:solidFill>
        </a:ln>
      </dgm:spPr>
      <dgm:t>
        <a:bodyPr/>
        <a:lstStyle/>
        <a:p>
          <a:r>
            <a:rPr lang="en-US" sz="1800" b="0" i="0" baseline="0" dirty="0"/>
            <a:t>$3,400 Annual Maximum</a:t>
          </a:r>
          <a:endParaRPr lang="en-US" sz="1800" dirty="0"/>
        </a:p>
      </dgm:t>
    </dgm:pt>
    <dgm:pt modelId="{A9F9D954-286B-49DB-BA5F-55A25180ED26}" type="parTrans" cxnId="{5C6B0BBC-327F-4C96-80AA-81E2D11540DF}">
      <dgm:prSet/>
      <dgm:spPr/>
      <dgm:t>
        <a:bodyPr/>
        <a:lstStyle/>
        <a:p>
          <a:endParaRPr lang="en-US"/>
        </a:p>
      </dgm:t>
    </dgm:pt>
    <dgm:pt modelId="{81614244-AF73-4F97-B49E-A38AF3E4F053}" type="sibTrans" cxnId="{5C6B0BBC-327F-4C96-80AA-81E2D11540DF}">
      <dgm:prSet/>
      <dgm:spPr/>
      <dgm:t>
        <a:bodyPr/>
        <a:lstStyle/>
        <a:p>
          <a:endParaRPr lang="en-US"/>
        </a:p>
      </dgm:t>
    </dgm:pt>
    <dgm:pt modelId="{1BE66C19-845B-4AEA-9983-0E12B2341F6F}">
      <dgm:prSet custT="1"/>
      <dgm:spPr>
        <a:ln>
          <a:solidFill>
            <a:schemeClr val="accent6">
              <a:lumMod val="75000"/>
            </a:schemeClr>
          </a:solidFill>
        </a:ln>
      </dgm:spPr>
      <dgm:t>
        <a:bodyPr/>
        <a:lstStyle/>
        <a:p>
          <a:r>
            <a:rPr lang="en-US" sz="1800" b="0" i="0" baseline="0" dirty="0"/>
            <a:t>Covers out-of-pocket medical, dental, and vision care expenses</a:t>
          </a:r>
          <a:endParaRPr lang="en-US" sz="1800" dirty="0"/>
        </a:p>
      </dgm:t>
    </dgm:pt>
    <dgm:pt modelId="{77C126D6-B73D-4D9D-A445-97D69D82E5F8}" type="parTrans" cxnId="{1F15472B-258F-45AF-82E3-F26DBC5C0CF8}">
      <dgm:prSet/>
      <dgm:spPr/>
      <dgm:t>
        <a:bodyPr/>
        <a:lstStyle/>
        <a:p>
          <a:endParaRPr lang="en-US"/>
        </a:p>
      </dgm:t>
    </dgm:pt>
    <dgm:pt modelId="{F28D8766-8160-4015-BD5D-252D2FF63F98}" type="sibTrans" cxnId="{1F15472B-258F-45AF-82E3-F26DBC5C0CF8}">
      <dgm:prSet/>
      <dgm:spPr/>
      <dgm:t>
        <a:bodyPr/>
        <a:lstStyle/>
        <a:p>
          <a:endParaRPr lang="en-US"/>
        </a:p>
      </dgm:t>
    </dgm:pt>
    <dgm:pt modelId="{2A04A657-19B4-4CD0-81ED-CE2E0E348D86}">
      <dgm:prSet custT="1"/>
      <dgm:spPr>
        <a:ln>
          <a:solidFill>
            <a:schemeClr val="accent6">
              <a:lumMod val="75000"/>
            </a:schemeClr>
          </a:solidFill>
        </a:ln>
      </dgm:spPr>
      <dgm:t>
        <a:bodyPr/>
        <a:lstStyle/>
        <a:p>
          <a:r>
            <a:rPr lang="en-US" sz="1800" b="0" i="0" baseline="0" dirty="0"/>
            <a:t>Insurance deductibles and co-payments</a:t>
          </a:r>
          <a:endParaRPr lang="en-US" sz="1800" dirty="0"/>
        </a:p>
      </dgm:t>
    </dgm:pt>
    <dgm:pt modelId="{14B23AD9-2A73-4DB7-A90A-13F2F026CB13}" type="parTrans" cxnId="{69AA7CF9-A65C-401A-9432-199F84EEF960}">
      <dgm:prSet/>
      <dgm:spPr/>
      <dgm:t>
        <a:bodyPr/>
        <a:lstStyle/>
        <a:p>
          <a:endParaRPr lang="en-US"/>
        </a:p>
      </dgm:t>
    </dgm:pt>
    <dgm:pt modelId="{53362334-E8BC-4D65-8831-81A3424064ED}" type="sibTrans" cxnId="{69AA7CF9-A65C-401A-9432-199F84EEF960}">
      <dgm:prSet/>
      <dgm:spPr/>
      <dgm:t>
        <a:bodyPr/>
        <a:lstStyle/>
        <a:p>
          <a:endParaRPr lang="en-US"/>
        </a:p>
      </dgm:t>
    </dgm:pt>
    <dgm:pt modelId="{5F2A04A0-F998-4DE2-8972-74754E1B8132}">
      <dgm:prSet custT="1"/>
      <dgm:spPr>
        <a:ln>
          <a:solidFill>
            <a:schemeClr val="accent6">
              <a:lumMod val="75000"/>
            </a:schemeClr>
          </a:solidFill>
        </a:ln>
      </dgm:spPr>
      <dgm:t>
        <a:bodyPr/>
        <a:lstStyle/>
        <a:p>
          <a:r>
            <a:rPr lang="en-US" sz="1800" b="0" i="0" baseline="0" dirty="0"/>
            <a:t>Over-the-counter medications</a:t>
          </a:r>
          <a:endParaRPr lang="en-US" sz="1800" dirty="0"/>
        </a:p>
      </dgm:t>
    </dgm:pt>
    <dgm:pt modelId="{4417E1A3-C94F-42B9-BB9A-55E4D927B956}" type="parTrans" cxnId="{30B037FC-E7F0-47D5-83F9-35FD5AA70933}">
      <dgm:prSet/>
      <dgm:spPr/>
      <dgm:t>
        <a:bodyPr/>
        <a:lstStyle/>
        <a:p>
          <a:endParaRPr lang="en-US"/>
        </a:p>
      </dgm:t>
    </dgm:pt>
    <dgm:pt modelId="{E42F4019-370C-49BE-BCD8-B8E48803BD3B}" type="sibTrans" cxnId="{30B037FC-E7F0-47D5-83F9-35FD5AA70933}">
      <dgm:prSet/>
      <dgm:spPr/>
      <dgm:t>
        <a:bodyPr/>
        <a:lstStyle/>
        <a:p>
          <a:endParaRPr lang="en-US"/>
        </a:p>
      </dgm:t>
    </dgm:pt>
    <dgm:pt modelId="{AAF6923F-DB02-4A44-93F3-30B2DE1519F0}">
      <dgm:prSet custT="1"/>
      <dgm:spPr>
        <a:ln>
          <a:solidFill>
            <a:schemeClr val="accent6">
              <a:lumMod val="75000"/>
            </a:schemeClr>
          </a:solidFill>
        </a:ln>
      </dgm:spPr>
      <dgm:t>
        <a:bodyPr/>
        <a:lstStyle/>
        <a:p>
          <a:r>
            <a:rPr lang="en-US" sz="1800" b="0" i="0" baseline="0" dirty="0"/>
            <a:t>$680 </a:t>
          </a:r>
          <a:r>
            <a:rPr lang="en-US" sz="1800" b="0" i="1" baseline="0" dirty="0"/>
            <a:t>rollover</a:t>
          </a:r>
          <a:r>
            <a:rPr lang="en-US" sz="1800" b="0" i="0" baseline="0" dirty="0"/>
            <a:t> into the next plan year</a:t>
          </a:r>
          <a:endParaRPr lang="en-US" sz="1800" dirty="0"/>
        </a:p>
      </dgm:t>
    </dgm:pt>
    <dgm:pt modelId="{1EE5E507-5601-4157-BA26-B10D8FE65A86}" type="parTrans" cxnId="{CDC13F8E-2554-45E4-8A81-D4A3C2ADB2EE}">
      <dgm:prSet/>
      <dgm:spPr/>
      <dgm:t>
        <a:bodyPr/>
        <a:lstStyle/>
        <a:p>
          <a:endParaRPr lang="en-US"/>
        </a:p>
      </dgm:t>
    </dgm:pt>
    <dgm:pt modelId="{7A23412D-54FB-4276-A7EC-1719ED2CC50E}" type="sibTrans" cxnId="{CDC13F8E-2554-45E4-8A81-D4A3C2ADB2EE}">
      <dgm:prSet/>
      <dgm:spPr/>
      <dgm:t>
        <a:bodyPr/>
        <a:lstStyle/>
        <a:p>
          <a:endParaRPr lang="en-US"/>
        </a:p>
      </dgm:t>
    </dgm:pt>
    <dgm:pt modelId="{F3F4EEA1-BBB7-43D5-B326-9337CAB65304}">
      <dgm:prSet custT="1"/>
      <dgm:spPr>
        <a:ln>
          <a:solidFill>
            <a:schemeClr val="accent1">
              <a:lumMod val="75000"/>
            </a:schemeClr>
          </a:solidFill>
        </a:ln>
      </dgm:spPr>
      <dgm:t>
        <a:bodyPr/>
        <a:lstStyle/>
        <a:p>
          <a:r>
            <a:rPr lang="en-US" sz="1800" dirty="0"/>
            <a:t>Eligible day care, after school care, babysitters for children under the age 13</a:t>
          </a:r>
        </a:p>
      </dgm:t>
    </dgm:pt>
    <dgm:pt modelId="{C7C9517B-33F5-40B6-B354-EAC28E51F015}" type="parTrans" cxnId="{2EAACC08-D988-4F0B-90BB-0A5C469417CF}">
      <dgm:prSet/>
      <dgm:spPr/>
      <dgm:t>
        <a:bodyPr/>
        <a:lstStyle/>
        <a:p>
          <a:endParaRPr lang="en-US"/>
        </a:p>
      </dgm:t>
    </dgm:pt>
    <dgm:pt modelId="{77D744A6-C848-42CF-AA06-49D3AC35BEBB}" type="sibTrans" cxnId="{2EAACC08-D988-4F0B-90BB-0A5C469417CF}">
      <dgm:prSet/>
      <dgm:spPr/>
      <dgm:t>
        <a:bodyPr/>
        <a:lstStyle/>
        <a:p>
          <a:endParaRPr lang="en-US"/>
        </a:p>
      </dgm:t>
    </dgm:pt>
    <dgm:pt modelId="{F78EFBB3-DF6A-4E06-8C12-27374BC9381B}" type="pres">
      <dgm:prSet presAssocID="{8EA28982-D3B4-4184-B480-C9A42AE93AAE}" presName="linear" presStyleCnt="0">
        <dgm:presLayoutVars>
          <dgm:dir/>
          <dgm:animLvl val="lvl"/>
          <dgm:resizeHandles val="exact"/>
        </dgm:presLayoutVars>
      </dgm:prSet>
      <dgm:spPr/>
    </dgm:pt>
    <dgm:pt modelId="{A020A99C-690D-4CE6-B81C-D1CBD9513210}" type="pres">
      <dgm:prSet presAssocID="{75BB90D0-7AF0-4BB5-82D0-9B9A244204E8}" presName="parentLin" presStyleCnt="0"/>
      <dgm:spPr/>
    </dgm:pt>
    <dgm:pt modelId="{A4F036C8-1F0E-420A-A314-7C9F67B0297B}" type="pres">
      <dgm:prSet presAssocID="{75BB90D0-7AF0-4BB5-82D0-9B9A244204E8}" presName="parentLeftMargin" presStyleLbl="node1" presStyleIdx="0" presStyleCnt="2"/>
      <dgm:spPr/>
    </dgm:pt>
    <dgm:pt modelId="{B607C050-CEBA-4BA8-9B14-4054C68B5218}" type="pres">
      <dgm:prSet presAssocID="{75BB90D0-7AF0-4BB5-82D0-9B9A244204E8}" presName="parentText" presStyleLbl="node1" presStyleIdx="0" presStyleCnt="2">
        <dgm:presLayoutVars>
          <dgm:chMax val="0"/>
          <dgm:bulletEnabled val="1"/>
        </dgm:presLayoutVars>
      </dgm:prSet>
      <dgm:spPr/>
    </dgm:pt>
    <dgm:pt modelId="{9C5ECF7E-9F74-49A1-922E-7B8CD99A00A8}" type="pres">
      <dgm:prSet presAssocID="{75BB90D0-7AF0-4BB5-82D0-9B9A244204E8}" presName="negativeSpace" presStyleCnt="0"/>
      <dgm:spPr/>
    </dgm:pt>
    <dgm:pt modelId="{BE1943E8-0CA9-44F9-9B0C-CFB113C0EA7C}" type="pres">
      <dgm:prSet presAssocID="{75BB90D0-7AF0-4BB5-82D0-9B9A244204E8}" presName="childText" presStyleLbl="conFgAcc1" presStyleIdx="0" presStyleCnt="2">
        <dgm:presLayoutVars>
          <dgm:bulletEnabled val="1"/>
        </dgm:presLayoutVars>
      </dgm:prSet>
      <dgm:spPr/>
    </dgm:pt>
    <dgm:pt modelId="{4E372AB8-3EFC-4954-A04E-7772B3455BB0}" type="pres">
      <dgm:prSet presAssocID="{54518997-0CCA-4338-8A05-8A357C1CFE78}" presName="spaceBetweenRectangles" presStyleCnt="0"/>
      <dgm:spPr/>
    </dgm:pt>
    <dgm:pt modelId="{2137D43C-46AF-440B-BA91-AC3BAFD5914C}" type="pres">
      <dgm:prSet presAssocID="{A6E7D42F-4E77-44A5-AD14-E8BB0D7DB147}" presName="parentLin" presStyleCnt="0"/>
      <dgm:spPr/>
    </dgm:pt>
    <dgm:pt modelId="{25AA54AB-B02E-43B8-B7FE-669630731020}" type="pres">
      <dgm:prSet presAssocID="{A6E7D42F-4E77-44A5-AD14-E8BB0D7DB147}" presName="parentLeftMargin" presStyleLbl="node1" presStyleIdx="0" presStyleCnt="2"/>
      <dgm:spPr/>
    </dgm:pt>
    <dgm:pt modelId="{58C5138E-338B-40E9-9037-FBF1C77C7B72}" type="pres">
      <dgm:prSet presAssocID="{A6E7D42F-4E77-44A5-AD14-E8BB0D7DB147}" presName="parentText" presStyleLbl="node1" presStyleIdx="1" presStyleCnt="2">
        <dgm:presLayoutVars>
          <dgm:chMax val="0"/>
          <dgm:bulletEnabled val="1"/>
        </dgm:presLayoutVars>
      </dgm:prSet>
      <dgm:spPr/>
    </dgm:pt>
    <dgm:pt modelId="{1F3B1647-F86E-47BE-8F19-7F9E782CC583}" type="pres">
      <dgm:prSet presAssocID="{A6E7D42F-4E77-44A5-AD14-E8BB0D7DB147}" presName="negativeSpace" presStyleCnt="0"/>
      <dgm:spPr/>
    </dgm:pt>
    <dgm:pt modelId="{B2FC08A4-DC6B-46FE-A4A3-876DC290E8D6}" type="pres">
      <dgm:prSet presAssocID="{A6E7D42F-4E77-44A5-AD14-E8BB0D7DB147}" presName="childText" presStyleLbl="conFgAcc1" presStyleIdx="1" presStyleCnt="2">
        <dgm:presLayoutVars>
          <dgm:bulletEnabled val="1"/>
        </dgm:presLayoutVars>
      </dgm:prSet>
      <dgm:spPr/>
    </dgm:pt>
  </dgm:ptLst>
  <dgm:cxnLst>
    <dgm:cxn modelId="{2EAACC08-D988-4F0B-90BB-0A5C469417CF}" srcId="{75BB90D0-7AF0-4BB5-82D0-9B9A244204E8}" destId="{F3F4EEA1-BBB7-43D5-B326-9337CAB65304}" srcOrd="1" destOrd="0" parTransId="{C7C9517B-33F5-40B6-B354-EAC28E51F015}" sibTransId="{77D744A6-C848-42CF-AA06-49D3AC35BEBB}"/>
    <dgm:cxn modelId="{1C77EA21-7C28-4E5F-A17C-C48C8E0CDAEF}" type="presOf" srcId="{F1E38624-1440-47FF-A563-59C3DB8D136E}" destId="{BE1943E8-0CA9-44F9-9B0C-CFB113C0EA7C}" srcOrd="0" destOrd="3" presId="urn:microsoft.com/office/officeart/2005/8/layout/list1"/>
    <dgm:cxn modelId="{7D78C629-65C0-4C98-A4D5-7F6CC21EC0A4}" type="presOf" srcId="{2A04A657-19B4-4CD0-81ED-CE2E0E348D86}" destId="{B2FC08A4-DC6B-46FE-A4A3-876DC290E8D6}" srcOrd="0" destOrd="2" presId="urn:microsoft.com/office/officeart/2005/8/layout/list1"/>
    <dgm:cxn modelId="{1F15472B-258F-45AF-82E3-F26DBC5C0CF8}" srcId="{A6E7D42F-4E77-44A5-AD14-E8BB0D7DB147}" destId="{1BE66C19-845B-4AEA-9983-0E12B2341F6F}" srcOrd="1" destOrd="0" parTransId="{77C126D6-B73D-4D9D-A445-97D69D82E5F8}" sibTransId="{F28D8766-8160-4015-BD5D-252D2FF63F98}"/>
    <dgm:cxn modelId="{9202AB32-60D9-4F9F-81D1-2FD6270E1788}" type="presOf" srcId="{1BE66C19-845B-4AEA-9983-0E12B2341F6F}" destId="{B2FC08A4-DC6B-46FE-A4A3-876DC290E8D6}" srcOrd="0" destOrd="1" presId="urn:microsoft.com/office/officeart/2005/8/layout/list1"/>
    <dgm:cxn modelId="{53A3DB33-8538-43F5-B5A6-C2B5ECD3C1F0}" type="presOf" srcId="{A6E7D42F-4E77-44A5-AD14-E8BB0D7DB147}" destId="{25AA54AB-B02E-43B8-B7FE-669630731020}" srcOrd="0" destOrd="0" presId="urn:microsoft.com/office/officeart/2005/8/layout/list1"/>
    <dgm:cxn modelId="{8AB1BF37-6A70-4217-840B-9C3CD5ABCDAD}" srcId="{8EA28982-D3B4-4184-B480-C9A42AE93AAE}" destId="{75BB90D0-7AF0-4BB5-82D0-9B9A244204E8}" srcOrd="0" destOrd="0" parTransId="{1265095A-82DD-43F3-8C7B-300E4B68DF14}" sibTransId="{54518997-0CCA-4338-8A05-8A357C1CFE78}"/>
    <dgm:cxn modelId="{488BE83F-BAEF-4E0F-8C1C-93D8CA1C866B}" type="presOf" srcId="{5803CAFB-BD03-4262-885C-BD2F56F40AA3}" destId="{B2FC08A4-DC6B-46FE-A4A3-876DC290E8D6}" srcOrd="0" destOrd="0" presId="urn:microsoft.com/office/officeart/2005/8/layout/list1"/>
    <dgm:cxn modelId="{B979C15E-CB45-4D59-9161-ADC8BEAC968C}" type="presOf" srcId="{F3F4EEA1-BBB7-43D5-B326-9337CAB65304}" destId="{BE1943E8-0CA9-44F9-9B0C-CFB113C0EA7C}" srcOrd="0" destOrd="1" presId="urn:microsoft.com/office/officeart/2005/8/layout/list1"/>
    <dgm:cxn modelId="{3DC2626B-562D-49CB-BC89-F70DC3383AF9}" srcId="{75BB90D0-7AF0-4BB5-82D0-9B9A244204E8}" destId="{8AA89B0C-B827-49EE-B288-0CFF6EB493D0}" srcOrd="4" destOrd="0" parTransId="{86316799-2DA0-46B5-92B1-087446B20A8D}" sibTransId="{82AA4FFB-EFBE-420D-BB2C-E2A711EE0823}"/>
    <dgm:cxn modelId="{47A6207C-F15F-4A15-B9CA-317BC87BDAE3}" type="presOf" srcId="{D060BA5D-BEBD-4F3C-84AD-3A44501C1FFE}" destId="{BE1943E8-0CA9-44F9-9B0C-CFB113C0EA7C}" srcOrd="0" destOrd="2" presId="urn:microsoft.com/office/officeart/2005/8/layout/list1"/>
    <dgm:cxn modelId="{20A9AF7E-CBA5-46E4-BCD4-451940FF0D9E}" type="presOf" srcId="{75BB90D0-7AF0-4BB5-82D0-9B9A244204E8}" destId="{B607C050-CEBA-4BA8-9B14-4054C68B5218}" srcOrd="1" destOrd="0" presId="urn:microsoft.com/office/officeart/2005/8/layout/list1"/>
    <dgm:cxn modelId="{CDC13F8E-2554-45E4-8A81-D4A3C2ADB2EE}" srcId="{A6E7D42F-4E77-44A5-AD14-E8BB0D7DB147}" destId="{AAF6923F-DB02-4A44-93F3-30B2DE1519F0}" srcOrd="4" destOrd="0" parTransId="{1EE5E507-5601-4157-BA26-B10D8FE65A86}" sibTransId="{7A23412D-54FB-4276-A7EC-1719ED2CC50E}"/>
    <dgm:cxn modelId="{38264899-25E7-4026-8ED0-5C045222711B}" type="presOf" srcId="{AAF6923F-DB02-4A44-93F3-30B2DE1519F0}" destId="{B2FC08A4-DC6B-46FE-A4A3-876DC290E8D6}" srcOrd="0" destOrd="4" presId="urn:microsoft.com/office/officeart/2005/8/layout/list1"/>
    <dgm:cxn modelId="{8E88A59D-24FA-44D2-8DED-4474C96EBB54}" srcId="{75BB90D0-7AF0-4BB5-82D0-9B9A244204E8}" destId="{0712A8A8-0DC9-4594-81F3-E2C299798B83}" srcOrd="0" destOrd="0" parTransId="{B6565C03-E025-4282-B6BE-9B24E6BB0EBC}" sibTransId="{5EF82AC6-464B-43AA-A731-0F8148922CD1}"/>
    <dgm:cxn modelId="{214DA79F-6730-4426-8A05-3B4FC5FA5149}" srcId="{75BB90D0-7AF0-4BB5-82D0-9B9A244204E8}" destId="{F1E38624-1440-47FF-A563-59C3DB8D136E}" srcOrd="3" destOrd="0" parTransId="{C092EE83-6865-4C83-8D36-42D560A7254F}" sibTransId="{6C0671EA-882B-418A-AE1D-403FE699136A}"/>
    <dgm:cxn modelId="{CCE235A6-CD5A-406F-A4A7-79708D35EBE2}" type="presOf" srcId="{8EA28982-D3B4-4184-B480-C9A42AE93AAE}" destId="{F78EFBB3-DF6A-4E06-8C12-27374BC9381B}" srcOrd="0" destOrd="0" presId="urn:microsoft.com/office/officeart/2005/8/layout/list1"/>
    <dgm:cxn modelId="{A30EDFA9-0F95-4BD5-90FC-B274D7D087D0}" type="presOf" srcId="{75BB90D0-7AF0-4BB5-82D0-9B9A244204E8}" destId="{A4F036C8-1F0E-420A-A314-7C9F67B0297B}" srcOrd="0" destOrd="0" presId="urn:microsoft.com/office/officeart/2005/8/layout/list1"/>
    <dgm:cxn modelId="{5C6B0BBC-327F-4C96-80AA-81E2D11540DF}" srcId="{A6E7D42F-4E77-44A5-AD14-E8BB0D7DB147}" destId="{5803CAFB-BD03-4262-885C-BD2F56F40AA3}" srcOrd="0" destOrd="0" parTransId="{A9F9D954-286B-49DB-BA5F-55A25180ED26}" sibTransId="{81614244-AF73-4F97-B49E-A38AF3E4F053}"/>
    <dgm:cxn modelId="{794485C1-4D7E-4665-99FE-46810276CF77}" type="presOf" srcId="{5F2A04A0-F998-4DE2-8972-74754E1B8132}" destId="{B2FC08A4-DC6B-46FE-A4A3-876DC290E8D6}" srcOrd="0" destOrd="3" presId="urn:microsoft.com/office/officeart/2005/8/layout/list1"/>
    <dgm:cxn modelId="{B6FCBAC4-C8DE-4080-89B1-BCA63BDEB5F0}" type="presOf" srcId="{8AA89B0C-B827-49EE-B288-0CFF6EB493D0}" destId="{BE1943E8-0CA9-44F9-9B0C-CFB113C0EA7C}" srcOrd="0" destOrd="4" presId="urn:microsoft.com/office/officeart/2005/8/layout/list1"/>
    <dgm:cxn modelId="{7CA4B8D2-B864-4110-BE54-CA2BC7CB6573}" srcId="{75BB90D0-7AF0-4BB5-82D0-9B9A244204E8}" destId="{D060BA5D-BEBD-4F3C-84AD-3A44501C1FFE}" srcOrd="2" destOrd="0" parTransId="{8A52A430-E5C1-4D75-8477-ADFCBBD5B8B7}" sibTransId="{92807F41-6FF0-494C-9C60-D71E295A21C0}"/>
    <dgm:cxn modelId="{B44602EE-89F8-4271-BD49-BC675306B56B}" type="presOf" srcId="{0712A8A8-0DC9-4594-81F3-E2C299798B83}" destId="{BE1943E8-0CA9-44F9-9B0C-CFB113C0EA7C}" srcOrd="0" destOrd="0" presId="urn:microsoft.com/office/officeart/2005/8/layout/list1"/>
    <dgm:cxn modelId="{D1D1AAF8-8114-4AE8-AAB0-E673DF704567}" type="presOf" srcId="{A6E7D42F-4E77-44A5-AD14-E8BB0D7DB147}" destId="{58C5138E-338B-40E9-9037-FBF1C77C7B72}" srcOrd="1" destOrd="0" presId="urn:microsoft.com/office/officeart/2005/8/layout/list1"/>
    <dgm:cxn modelId="{69AA7CF9-A65C-401A-9432-199F84EEF960}" srcId="{A6E7D42F-4E77-44A5-AD14-E8BB0D7DB147}" destId="{2A04A657-19B4-4CD0-81ED-CE2E0E348D86}" srcOrd="2" destOrd="0" parTransId="{14B23AD9-2A73-4DB7-A90A-13F2F026CB13}" sibTransId="{53362334-E8BC-4D65-8831-81A3424064ED}"/>
    <dgm:cxn modelId="{5CDF8BF9-5565-4D89-AD6B-618312430C50}" srcId="{8EA28982-D3B4-4184-B480-C9A42AE93AAE}" destId="{A6E7D42F-4E77-44A5-AD14-E8BB0D7DB147}" srcOrd="1" destOrd="0" parTransId="{FD48F802-4A6D-4547-BC69-7CC9AC8090B5}" sibTransId="{E59767D6-0851-47D5-A799-A6015CC75D26}"/>
    <dgm:cxn modelId="{30B037FC-E7F0-47D5-83F9-35FD5AA70933}" srcId="{A6E7D42F-4E77-44A5-AD14-E8BB0D7DB147}" destId="{5F2A04A0-F998-4DE2-8972-74754E1B8132}" srcOrd="3" destOrd="0" parTransId="{4417E1A3-C94F-42B9-BB9A-55E4D927B956}" sibTransId="{E42F4019-370C-49BE-BCD8-B8E48803BD3B}"/>
    <dgm:cxn modelId="{713798BF-B22C-45A6-8D7D-DA4F4AD7B087}" type="presParOf" srcId="{F78EFBB3-DF6A-4E06-8C12-27374BC9381B}" destId="{A020A99C-690D-4CE6-B81C-D1CBD9513210}" srcOrd="0" destOrd="0" presId="urn:microsoft.com/office/officeart/2005/8/layout/list1"/>
    <dgm:cxn modelId="{A0055E08-F738-4C43-A8AE-28D06E510813}" type="presParOf" srcId="{A020A99C-690D-4CE6-B81C-D1CBD9513210}" destId="{A4F036C8-1F0E-420A-A314-7C9F67B0297B}" srcOrd="0" destOrd="0" presId="urn:microsoft.com/office/officeart/2005/8/layout/list1"/>
    <dgm:cxn modelId="{DD021C13-31DA-49BD-B566-3E6CAECCCCCD}" type="presParOf" srcId="{A020A99C-690D-4CE6-B81C-D1CBD9513210}" destId="{B607C050-CEBA-4BA8-9B14-4054C68B5218}" srcOrd="1" destOrd="0" presId="urn:microsoft.com/office/officeart/2005/8/layout/list1"/>
    <dgm:cxn modelId="{4698A704-0ED4-46D9-BA23-05DE95FC3833}" type="presParOf" srcId="{F78EFBB3-DF6A-4E06-8C12-27374BC9381B}" destId="{9C5ECF7E-9F74-49A1-922E-7B8CD99A00A8}" srcOrd="1" destOrd="0" presId="urn:microsoft.com/office/officeart/2005/8/layout/list1"/>
    <dgm:cxn modelId="{A4DDAEF4-B1CE-4274-B7A0-E1A06EF929B7}" type="presParOf" srcId="{F78EFBB3-DF6A-4E06-8C12-27374BC9381B}" destId="{BE1943E8-0CA9-44F9-9B0C-CFB113C0EA7C}" srcOrd="2" destOrd="0" presId="urn:microsoft.com/office/officeart/2005/8/layout/list1"/>
    <dgm:cxn modelId="{33045752-387D-48FE-BBAD-901A5C73792D}" type="presParOf" srcId="{F78EFBB3-DF6A-4E06-8C12-27374BC9381B}" destId="{4E372AB8-3EFC-4954-A04E-7772B3455BB0}" srcOrd="3" destOrd="0" presId="urn:microsoft.com/office/officeart/2005/8/layout/list1"/>
    <dgm:cxn modelId="{C9D747D1-4121-440E-BD0D-15BF802F429B}" type="presParOf" srcId="{F78EFBB3-DF6A-4E06-8C12-27374BC9381B}" destId="{2137D43C-46AF-440B-BA91-AC3BAFD5914C}" srcOrd="4" destOrd="0" presId="urn:microsoft.com/office/officeart/2005/8/layout/list1"/>
    <dgm:cxn modelId="{A2D0ABB1-F927-4E44-9006-A994518975D4}" type="presParOf" srcId="{2137D43C-46AF-440B-BA91-AC3BAFD5914C}" destId="{25AA54AB-B02E-43B8-B7FE-669630731020}" srcOrd="0" destOrd="0" presId="urn:microsoft.com/office/officeart/2005/8/layout/list1"/>
    <dgm:cxn modelId="{6D271A30-A9E8-403A-8589-6B7382C33546}" type="presParOf" srcId="{2137D43C-46AF-440B-BA91-AC3BAFD5914C}" destId="{58C5138E-338B-40E9-9037-FBF1C77C7B72}" srcOrd="1" destOrd="0" presId="urn:microsoft.com/office/officeart/2005/8/layout/list1"/>
    <dgm:cxn modelId="{47C66BF7-0020-466B-BE54-0D142D8BCC65}" type="presParOf" srcId="{F78EFBB3-DF6A-4E06-8C12-27374BC9381B}" destId="{1F3B1647-F86E-47BE-8F19-7F9E782CC583}" srcOrd="5" destOrd="0" presId="urn:microsoft.com/office/officeart/2005/8/layout/list1"/>
    <dgm:cxn modelId="{714B68EF-5EB6-486B-9FFC-5D1BF2A431E4}" type="presParOf" srcId="{F78EFBB3-DF6A-4E06-8C12-27374BC9381B}" destId="{B2FC08A4-DC6B-46FE-A4A3-876DC290E8D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04D2DA-DD7C-472C-8B93-DCDB0B2EA6BC}"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25B56399-D77F-43E3-BA57-EB33D9A5DEAD}">
      <dgm:prSet custT="1"/>
      <dgm:spPr>
        <a:solidFill>
          <a:schemeClr val="accent1">
            <a:lumMod val="75000"/>
          </a:schemeClr>
        </a:solidFill>
      </dgm:spPr>
      <dgm:t>
        <a:bodyPr/>
        <a:lstStyle/>
        <a:p>
          <a:r>
            <a:rPr lang="en-US" sz="1800" b="1" dirty="0"/>
            <a:t>County Paid</a:t>
          </a:r>
          <a:endParaRPr lang="en-US" sz="1800" dirty="0"/>
        </a:p>
      </dgm:t>
    </dgm:pt>
    <dgm:pt modelId="{70FEAD49-FDE1-4B58-8D5A-716937C87BDE}" type="parTrans" cxnId="{FF4D1379-763A-4B90-B847-786DFB22042C}">
      <dgm:prSet/>
      <dgm:spPr/>
      <dgm:t>
        <a:bodyPr/>
        <a:lstStyle/>
        <a:p>
          <a:endParaRPr lang="en-US"/>
        </a:p>
      </dgm:t>
    </dgm:pt>
    <dgm:pt modelId="{97757773-BA04-4387-8938-575AEF9CF968}" type="sibTrans" cxnId="{FF4D1379-763A-4B90-B847-786DFB22042C}">
      <dgm:prSet/>
      <dgm:spPr/>
      <dgm:t>
        <a:bodyPr/>
        <a:lstStyle/>
        <a:p>
          <a:endParaRPr lang="en-US"/>
        </a:p>
      </dgm:t>
    </dgm:pt>
    <dgm:pt modelId="{D19DEE76-CFD6-4D8F-A2C5-31C9001F4F31}">
      <dgm:prSet custT="1"/>
      <dgm:spPr>
        <a:ln>
          <a:solidFill>
            <a:schemeClr val="accent1">
              <a:lumMod val="75000"/>
            </a:schemeClr>
          </a:solidFill>
        </a:ln>
      </dgm:spPr>
      <dgm:t>
        <a:bodyPr/>
        <a:lstStyle/>
        <a:p>
          <a:pPr>
            <a:buNone/>
          </a:pPr>
          <a:r>
            <a:rPr lang="en-US" sz="1600" b="1" dirty="0"/>
            <a:t>Basic Life &amp; AD&amp;D</a:t>
          </a:r>
          <a:endParaRPr lang="en-US" sz="1600" dirty="0"/>
        </a:p>
      </dgm:t>
    </dgm:pt>
    <dgm:pt modelId="{49BAF9A2-8E0D-4C58-B95B-08EA95D6CB0F}" type="parTrans" cxnId="{A5701AA8-76D9-41C6-80A7-F3F4305DC5A4}">
      <dgm:prSet/>
      <dgm:spPr/>
      <dgm:t>
        <a:bodyPr/>
        <a:lstStyle/>
        <a:p>
          <a:endParaRPr lang="en-US"/>
        </a:p>
      </dgm:t>
    </dgm:pt>
    <dgm:pt modelId="{49E75741-034A-4CE2-BCC9-721870640987}" type="sibTrans" cxnId="{A5701AA8-76D9-41C6-80A7-F3F4305DC5A4}">
      <dgm:prSet/>
      <dgm:spPr/>
      <dgm:t>
        <a:bodyPr/>
        <a:lstStyle/>
        <a:p>
          <a:endParaRPr lang="en-US"/>
        </a:p>
      </dgm:t>
    </dgm:pt>
    <dgm:pt modelId="{58638D4A-0E3F-453B-8EC8-5C265FB4A3AB}">
      <dgm:prSet custT="1"/>
      <dgm:spPr>
        <a:ln>
          <a:solidFill>
            <a:schemeClr val="accent1">
              <a:lumMod val="75000"/>
            </a:schemeClr>
          </a:solidFill>
        </a:ln>
      </dgm:spPr>
      <dgm:t>
        <a:bodyPr/>
        <a:lstStyle/>
        <a:p>
          <a:r>
            <a:rPr lang="en-US" sz="1600" dirty="0"/>
            <a:t>30+ hours/week (.75 FTE)</a:t>
          </a:r>
        </a:p>
      </dgm:t>
    </dgm:pt>
    <dgm:pt modelId="{F01AF890-6E82-4043-8B12-04F720E0F487}" type="parTrans" cxnId="{FBE57005-ACDE-42C4-8091-C54EB60FB31E}">
      <dgm:prSet/>
      <dgm:spPr/>
      <dgm:t>
        <a:bodyPr/>
        <a:lstStyle/>
        <a:p>
          <a:endParaRPr lang="en-US"/>
        </a:p>
      </dgm:t>
    </dgm:pt>
    <dgm:pt modelId="{1B47F42B-6A60-45C4-B49F-1CA65F2094AA}" type="sibTrans" cxnId="{FBE57005-ACDE-42C4-8091-C54EB60FB31E}">
      <dgm:prSet/>
      <dgm:spPr/>
      <dgm:t>
        <a:bodyPr/>
        <a:lstStyle/>
        <a:p>
          <a:endParaRPr lang="en-US"/>
        </a:p>
      </dgm:t>
    </dgm:pt>
    <dgm:pt modelId="{F28949FE-BF84-4C76-B3E9-11ABE4B94507}">
      <dgm:prSet custT="1"/>
      <dgm:spPr>
        <a:ln>
          <a:solidFill>
            <a:schemeClr val="accent1">
              <a:lumMod val="75000"/>
            </a:schemeClr>
          </a:solidFill>
        </a:ln>
      </dgm:spPr>
      <dgm:t>
        <a:bodyPr/>
        <a:lstStyle/>
        <a:p>
          <a:r>
            <a:rPr lang="en-US" sz="1600" dirty="0"/>
            <a:t>Amount varies by bargaining unit</a:t>
          </a:r>
        </a:p>
      </dgm:t>
    </dgm:pt>
    <dgm:pt modelId="{A941554A-A84A-4DAF-B819-B1787C4B2428}" type="parTrans" cxnId="{34164E16-91C6-4884-8269-9B3ABB7D16F9}">
      <dgm:prSet/>
      <dgm:spPr/>
      <dgm:t>
        <a:bodyPr/>
        <a:lstStyle/>
        <a:p>
          <a:endParaRPr lang="en-US"/>
        </a:p>
      </dgm:t>
    </dgm:pt>
    <dgm:pt modelId="{6F3A49D5-B18F-4047-88D4-0C3D6F6EA9D1}" type="sibTrans" cxnId="{34164E16-91C6-4884-8269-9B3ABB7D16F9}">
      <dgm:prSet/>
      <dgm:spPr/>
      <dgm:t>
        <a:bodyPr/>
        <a:lstStyle/>
        <a:p>
          <a:endParaRPr lang="en-US"/>
        </a:p>
      </dgm:t>
    </dgm:pt>
    <dgm:pt modelId="{9BFE5CC4-BCF4-4774-998B-F68D4792927E}">
      <dgm:prSet custT="1"/>
      <dgm:spPr>
        <a:ln>
          <a:solidFill>
            <a:schemeClr val="accent1">
              <a:lumMod val="75000"/>
            </a:schemeClr>
          </a:solidFill>
        </a:ln>
      </dgm:spPr>
      <dgm:t>
        <a:bodyPr/>
        <a:lstStyle/>
        <a:p>
          <a:r>
            <a:rPr lang="en-US" sz="1600" dirty="0"/>
            <a:t>Part Time DSA, SCLEA &amp; ESC may purchase at your own expense.</a:t>
          </a:r>
        </a:p>
      </dgm:t>
    </dgm:pt>
    <dgm:pt modelId="{CFFD2B2D-0296-4949-A363-E8C200AA63D5}" type="parTrans" cxnId="{39393193-7460-492A-ACDF-C905E6AB309F}">
      <dgm:prSet/>
      <dgm:spPr/>
      <dgm:t>
        <a:bodyPr/>
        <a:lstStyle/>
        <a:p>
          <a:endParaRPr lang="en-US"/>
        </a:p>
      </dgm:t>
    </dgm:pt>
    <dgm:pt modelId="{734C4DC0-78CA-4E93-8F1A-60D530BB248A}" type="sibTrans" cxnId="{39393193-7460-492A-ACDF-C905E6AB309F}">
      <dgm:prSet/>
      <dgm:spPr/>
      <dgm:t>
        <a:bodyPr/>
        <a:lstStyle/>
        <a:p>
          <a:endParaRPr lang="en-US"/>
        </a:p>
      </dgm:t>
    </dgm:pt>
    <dgm:pt modelId="{EBE8F7F6-442E-4336-B66F-DD0D0CD136BA}">
      <dgm:prSet custT="1"/>
      <dgm:spPr>
        <a:solidFill>
          <a:schemeClr val="accent6">
            <a:lumMod val="75000"/>
          </a:schemeClr>
        </a:solidFill>
      </dgm:spPr>
      <dgm:t>
        <a:bodyPr/>
        <a:lstStyle/>
        <a:p>
          <a:r>
            <a:rPr lang="en-US" sz="1800" b="1" dirty="0"/>
            <a:t>Employee Paid</a:t>
          </a:r>
          <a:endParaRPr lang="en-US" sz="1800" dirty="0"/>
        </a:p>
      </dgm:t>
    </dgm:pt>
    <dgm:pt modelId="{66CC07A6-2181-464A-85EC-D062233B58D3}" type="parTrans" cxnId="{F83678E2-C40E-428D-9D1A-4C2E41021F26}">
      <dgm:prSet/>
      <dgm:spPr/>
      <dgm:t>
        <a:bodyPr/>
        <a:lstStyle/>
        <a:p>
          <a:endParaRPr lang="en-US"/>
        </a:p>
      </dgm:t>
    </dgm:pt>
    <dgm:pt modelId="{51AFBEEE-551C-4754-9C9E-B753DC13EE17}" type="sibTrans" cxnId="{F83678E2-C40E-428D-9D1A-4C2E41021F26}">
      <dgm:prSet/>
      <dgm:spPr/>
      <dgm:t>
        <a:bodyPr/>
        <a:lstStyle/>
        <a:p>
          <a:endParaRPr lang="en-US"/>
        </a:p>
      </dgm:t>
    </dgm:pt>
    <dgm:pt modelId="{53D7DC00-F7F7-481B-AE72-7BF2CA1D2456}">
      <dgm:prSet custT="1"/>
      <dgm:spPr>
        <a:ln>
          <a:solidFill>
            <a:schemeClr val="accent6">
              <a:lumMod val="75000"/>
            </a:schemeClr>
          </a:solidFill>
        </a:ln>
      </dgm:spPr>
      <dgm:t>
        <a:bodyPr/>
        <a:lstStyle/>
        <a:p>
          <a:pPr>
            <a:buNone/>
          </a:pPr>
          <a:r>
            <a:rPr lang="en-US" sz="1600" b="1" dirty="0"/>
            <a:t>Supplemental Life</a:t>
          </a:r>
          <a:endParaRPr lang="en-US" sz="1600" dirty="0"/>
        </a:p>
      </dgm:t>
    </dgm:pt>
    <dgm:pt modelId="{B399BD93-B808-4999-8861-0FFE557D098E}" type="parTrans" cxnId="{4908B992-FE23-4CE4-95FF-27C0077297C9}">
      <dgm:prSet/>
      <dgm:spPr/>
      <dgm:t>
        <a:bodyPr/>
        <a:lstStyle/>
        <a:p>
          <a:endParaRPr lang="en-US"/>
        </a:p>
      </dgm:t>
    </dgm:pt>
    <dgm:pt modelId="{21DFF3EB-CF21-4A49-BF96-3F755B1E93D9}" type="sibTrans" cxnId="{4908B992-FE23-4CE4-95FF-27C0077297C9}">
      <dgm:prSet/>
      <dgm:spPr/>
      <dgm:t>
        <a:bodyPr/>
        <a:lstStyle/>
        <a:p>
          <a:endParaRPr lang="en-US"/>
        </a:p>
      </dgm:t>
    </dgm:pt>
    <dgm:pt modelId="{45746510-3027-44B1-AB9D-761332D6A83B}">
      <dgm:prSet custT="1"/>
      <dgm:spPr>
        <a:ln>
          <a:solidFill>
            <a:schemeClr val="accent6">
              <a:lumMod val="75000"/>
            </a:schemeClr>
          </a:solidFill>
        </a:ln>
      </dgm:spPr>
      <dgm:t>
        <a:bodyPr/>
        <a:lstStyle/>
        <a:p>
          <a:r>
            <a:rPr lang="en-US" sz="1600" dirty="0"/>
            <a:t>May elect up to 3x your basic life not to exceed $500,000 (basic and supplemental combined)</a:t>
          </a:r>
        </a:p>
      </dgm:t>
    </dgm:pt>
    <dgm:pt modelId="{84F2ADA6-4879-46B6-8C18-6E27D164FC84}" type="parTrans" cxnId="{DDE12C3B-32AC-4CC3-85AE-4D6EDA4417D6}">
      <dgm:prSet/>
      <dgm:spPr/>
      <dgm:t>
        <a:bodyPr/>
        <a:lstStyle/>
        <a:p>
          <a:endParaRPr lang="en-US"/>
        </a:p>
      </dgm:t>
    </dgm:pt>
    <dgm:pt modelId="{428938F5-5DEC-49BB-ABD3-3124F23D36F7}" type="sibTrans" cxnId="{DDE12C3B-32AC-4CC3-85AE-4D6EDA4417D6}">
      <dgm:prSet/>
      <dgm:spPr/>
      <dgm:t>
        <a:bodyPr/>
        <a:lstStyle/>
        <a:p>
          <a:endParaRPr lang="en-US"/>
        </a:p>
      </dgm:t>
    </dgm:pt>
    <dgm:pt modelId="{8E2BCCA8-B47A-4F26-83BD-AEAA9A88E8EB}">
      <dgm:prSet custT="1"/>
      <dgm:spPr>
        <a:ln>
          <a:solidFill>
            <a:schemeClr val="accent6">
              <a:lumMod val="75000"/>
            </a:schemeClr>
          </a:solidFill>
        </a:ln>
      </dgm:spPr>
      <dgm:t>
        <a:bodyPr/>
        <a:lstStyle/>
        <a:p>
          <a:r>
            <a:rPr lang="en-US" sz="1600" dirty="0"/>
            <a:t>Cost based on employee age</a:t>
          </a:r>
        </a:p>
      </dgm:t>
    </dgm:pt>
    <dgm:pt modelId="{FC5B5023-9CE0-4A67-89E9-A26973F457CD}" type="parTrans" cxnId="{15A9A418-2C4E-4672-9CCB-7025A4E30DF8}">
      <dgm:prSet/>
      <dgm:spPr/>
      <dgm:t>
        <a:bodyPr/>
        <a:lstStyle/>
        <a:p>
          <a:endParaRPr lang="en-US"/>
        </a:p>
      </dgm:t>
    </dgm:pt>
    <dgm:pt modelId="{246D7D80-E404-45DD-BF08-11C7252A307D}" type="sibTrans" cxnId="{15A9A418-2C4E-4672-9CCB-7025A4E30DF8}">
      <dgm:prSet/>
      <dgm:spPr/>
      <dgm:t>
        <a:bodyPr/>
        <a:lstStyle/>
        <a:p>
          <a:endParaRPr lang="en-US"/>
        </a:p>
      </dgm:t>
    </dgm:pt>
    <dgm:pt modelId="{8FCD6E4D-8C4B-4FD6-9AA4-2CEDAAD8C48A}">
      <dgm:prSet custT="1"/>
      <dgm:spPr>
        <a:ln>
          <a:solidFill>
            <a:schemeClr val="accent6">
              <a:lumMod val="75000"/>
            </a:schemeClr>
          </a:solidFill>
        </a:ln>
      </dgm:spPr>
      <dgm:t>
        <a:bodyPr/>
        <a:lstStyle/>
        <a:p>
          <a:r>
            <a:rPr lang="en-US" sz="1600" dirty="0"/>
            <a:t>Keep beneficiaries up-to-date </a:t>
          </a:r>
        </a:p>
      </dgm:t>
    </dgm:pt>
    <dgm:pt modelId="{809BED5A-A255-44C3-9AE6-DF1CBB7CF915}" type="parTrans" cxnId="{0C67E887-68E7-470E-BE48-BE3F56CF99C9}">
      <dgm:prSet/>
      <dgm:spPr/>
      <dgm:t>
        <a:bodyPr/>
        <a:lstStyle/>
        <a:p>
          <a:endParaRPr lang="en-US"/>
        </a:p>
      </dgm:t>
    </dgm:pt>
    <dgm:pt modelId="{73059645-BDA2-456D-AE27-9C004E635A6F}" type="sibTrans" cxnId="{0C67E887-68E7-470E-BE48-BE3F56CF99C9}">
      <dgm:prSet/>
      <dgm:spPr/>
      <dgm:t>
        <a:bodyPr/>
        <a:lstStyle/>
        <a:p>
          <a:endParaRPr lang="en-US"/>
        </a:p>
      </dgm:t>
    </dgm:pt>
    <dgm:pt modelId="{E42174EB-01AA-4C39-A4C0-EB8F826F47B7}">
      <dgm:prSet custT="1"/>
      <dgm:spPr>
        <a:ln>
          <a:solidFill>
            <a:schemeClr val="accent6">
              <a:lumMod val="75000"/>
            </a:schemeClr>
          </a:solidFill>
        </a:ln>
      </dgm:spPr>
      <dgm:t>
        <a:bodyPr/>
        <a:lstStyle/>
        <a:p>
          <a:r>
            <a:rPr lang="en-US" sz="1600" dirty="0"/>
            <a:t>Automatically approved without providing evidence of good health when enrolling as a new hire or newly eligible employee.</a:t>
          </a:r>
        </a:p>
      </dgm:t>
    </dgm:pt>
    <dgm:pt modelId="{E1148CF2-587D-4C6F-86A9-35159B570E5C}" type="parTrans" cxnId="{5296B339-6C6B-4FCB-8EB4-00A2B45A9638}">
      <dgm:prSet/>
      <dgm:spPr/>
      <dgm:t>
        <a:bodyPr/>
        <a:lstStyle/>
        <a:p>
          <a:endParaRPr lang="en-US"/>
        </a:p>
      </dgm:t>
    </dgm:pt>
    <dgm:pt modelId="{B81576F2-1DF6-4217-9254-4BE20D614BB5}" type="sibTrans" cxnId="{5296B339-6C6B-4FCB-8EB4-00A2B45A9638}">
      <dgm:prSet/>
      <dgm:spPr/>
      <dgm:t>
        <a:bodyPr/>
        <a:lstStyle/>
        <a:p>
          <a:endParaRPr lang="en-US"/>
        </a:p>
      </dgm:t>
    </dgm:pt>
    <dgm:pt modelId="{7027DA4D-251E-4D77-B580-4A0744549DB7}">
      <dgm:prSet custT="1"/>
      <dgm:spPr>
        <a:ln>
          <a:solidFill>
            <a:schemeClr val="accent6">
              <a:lumMod val="75000"/>
            </a:schemeClr>
          </a:solidFill>
        </a:ln>
      </dgm:spPr>
      <dgm:t>
        <a:bodyPr/>
        <a:lstStyle/>
        <a:p>
          <a:pPr>
            <a:buNone/>
          </a:pPr>
          <a:r>
            <a:rPr lang="en-US" sz="1600" b="1" dirty="0"/>
            <a:t>Supplemental Dependent Life</a:t>
          </a:r>
          <a:endParaRPr lang="en-US" sz="1600" dirty="0"/>
        </a:p>
      </dgm:t>
    </dgm:pt>
    <dgm:pt modelId="{B08E653F-58E6-4918-A225-75A9F6F65101}" type="parTrans" cxnId="{AFA1C451-91C2-4533-947B-27216BEBE346}">
      <dgm:prSet/>
      <dgm:spPr/>
      <dgm:t>
        <a:bodyPr/>
        <a:lstStyle/>
        <a:p>
          <a:endParaRPr lang="en-US"/>
        </a:p>
      </dgm:t>
    </dgm:pt>
    <dgm:pt modelId="{87B155DF-9BDD-4F46-A871-19B38D86D94C}" type="sibTrans" cxnId="{AFA1C451-91C2-4533-947B-27216BEBE346}">
      <dgm:prSet/>
      <dgm:spPr/>
      <dgm:t>
        <a:bodyPr/>
        <a:lstStyle/>
        <a:p>
          <a:endParaRPr lang="en-US"/>
        </a:p>
      </dgm:t>
    </dgm:pt>
    <dgm:pt modelId="{F917A02B-58ED-42E2-95CA-CB6F32076695}">
      <dgm:prSet custT="1"/>
      <dgm:spPr>
        <a:ln>
          <a:solidFill>
            <a:schemeClr val="accent6">
              <a:lumMod val="75000"/>
            </a:schemeClr>
          </a:solidFill>
        </a:ln>
      </dgm:spPr>
      <dgm:t>
        <a:bodyPr/>
        <a:lstStyle/>
        <a:p>
          <a:r>
            <a:rPr lang="en-US" sz="1600" dirty="0"/>
            <a:t>$5,000 coverage for each qualified dependent</a:t>
          </a:r>
        </a:p>
      </dgm:t>
    </dgm:pt>
    <dgm:pt modelId="{E2BA162E-B040-4388-8F49-B80A14CCE7A5}" type="parTrans" cxnId="{DF1A2200-FAA3-498E-A7AF-7D1A33D4ACDE}">
      <dgm:prSet/>
      <dgm:spPr/>
      <dgm:t>
        <a:bodyPr/>
        <a:lstStyle/>
        <a:p>
          <a:endParaRPr lang="en-US"/>
        </a:p>
      </dgm:t>
    </dgm:pt>
    <dgm:pt modelId="{13B58AE2-41F0-4DA3-B8DE-99BFBC5E59E9}" type="sibTrans" cxnId="{DF1A2200-FAA3-498E-A7AF-7D1A33D4ACDE}">
      <dgm:prSet/>
      <dgm:spPr/>
      <dgm:t>
        <a:bodyPr/>
        <a:lstStyle/>
        <a:p>
          <a:endParaRPr lang="en-US"/>
        </a:p>
      </dgm:t>
    </dgm:pt>
    <dgm:pt modelId="{A897AD94-AF6E-466B-B85D-DA71230A3B22}">
      <dgm:prSet custT="1"/>
      <dgm:spPr>
        <a:ln>
          <a:solidFill>
            <a:schemeClr val="accent6">
              <a:lumMod val="75000"/>
            </a:schemeClr>
          </a:solidFill>
        </a:ln>
      </dgm:spPr>
      <dgm:t>
        <a:bodyPr/>
        <a:lstStyle/>
        <a:p>
          <a:r>
            <a:rPr lang="en-US" sz="1600" dirty="0"/>
            <a:t>$0.23/pay period </a:t>
          </a:r>
        </a:p>
      </dgm:t>
    </dgm:pt>
    <dgm:pt modelId="{833CEE52-81BD-4E19-BBF5-2B9A73F7E947}" type="parTrans" cxnId="{33494F7C-78CE-4118-8C00-65FB66A2C744}">
      <dgm:prSet/>
      <dgm:spPr/>
      <dgm:t>
        <a:bodyPr/>
        <a:lstStyle/>
        <a:p>
          <a:endParaRPr lang="en-US"/>
        </a:p>
      </dgm:t>
    </dgm:pt>
    <dgm:pt modelId="{E0E145FA-284E-4A0C-B7B5-E5D8270A0CB2}" type="sibTrans" cxnId="{33494F7C-78CE-4118-8C00-65FB66A2C744}">
      <dgm:prSet/>
      <dgm:spPr/>
      <dgm:t>
        <a:bodyPr/>
        <a:lstStyle/>
        <a:p>
          <a:endParaRPr lang="en-US"/>
        </a:p>
      </dgm:t>
    </dgm:pt>
    <dgm:pt modelId="{DE1AFFEA-921B-4867-95EC-CBD86BCED211}">
      <dgm:prSet custT="1"/>
      <dgm:spPr>
        <a:ln>
          <a:solidFill>
            <a:schemeClr val="accent6">
              <a:lumMod val="75000"/>
            </a:schemeClr>
          </a:solidFill>
        </a:ln>
      </dgm:spPr>
      <dgm:t>
        <a:bodyPr/>
        <a:lstStyle/>
        <a:p>
          <a:r>
            <a:rPr lang="en-US" sz="1600" dirty="0"/>
            <a:t>Employee is beneficiary</a:t>
          </a:r>
        </a:p>
      </dgm:t>
    </dgm:pt>
    <dgm:pt modelId="{85113968-D956-40F9-AB3D-71B2CFD2E970}" type="parTrans" cxnId="{7E95E667-09B1-463C-A1C7-A0CADC505FA0}">
      <dgm:prSet/>
      <dgm:spPr/>
      <dgm:t>
        <a:bodyPr/>
        <a:lstStyle/>
        <a:p>
          <a:endParaRPr lang="en-US"/>
        </a:p>
      </dgm:t>
    </dgm:pt>
    <dgm:pt modelId="{932B4A3D-BCF8-477D-B447-EE234F847EAC}" type="sibTrans" cxnId="{7E95E667-09B1-463C-A1C7-A0CADC505FA0}">
      <dgm:prSet/>
      <dgm:spPr/>
      <dgm:t>
        <a:bodyPr/>
        <a:lstStyle/>
        <a:p>
          <a:endParaRPr lang="en-US"/>
        </a:p>
      </dgm:t>
    </dgm:pt>
    <dgm:pt modelId="{957D2224-12B8-4322-B8CB-2A9E31369F58}" type="pres">
      <dgm:prSet presAssocID="{2604D2DA-DD7C-472C-8B93-DCDB0B2EA6BC}" presName="linear" presStyleCnt="0">
        <dgm:presLayoutVars>
          <dgm:dir/>
          <dgm:animLvl val="lvl"/>
          <dgm:resizeHandles val="exact"/>
        </dgm:presLayoutVars>
      </dgm:prSet>
      <dgm:spPr/>
    </dgm:pt>
    <dgm:pt modelId="{44E57671-99AA-402E-904D-DCC65472BC70}" type="pres">
      <dgm:prSet presAssocID="{25B56399-D77F-43E3-BA57-EB33D9A5DEAD}" presName="parentLin" presStyleCnt="0"/>
      <dgm:spPr/>
    </dgm:pt>
    <dgm:pt modelId="{9D01B505-E7B0-4BD8-A20A-B56D343AE795}" type="pres">
      <dgm:prSet presAssocID="{25B56399-D77F-43E3-BA57-EB33D9A5DEAD}" presName="parentLeftMargin" presStyleLbl="node1" presStyleIdx="0" presStyleCnt="2"/>
      <dgm:spPr/>
    </dgm:pt>
    <dgm:pt modelId="{DC577804-CC7C-4EFE-9A70-92AFD9C3E4BD}" type="pres">
      <dgm:prSet presAssocID="{25B56399-D77F-43E3-BA57-EB33D9A5DEAD}" presName="parentText" presStyleLbl="node1" presStyleIdx="0" presStyleCnt="2">
        <dgm:presLayoutVars>
          <dgm:chMax val="0"/>
          <dgm:bulletEnabled val="1"/>
        </dgm:presLayoutVars>
      </dgm:prSet>
      <dgm:spPr/>
    </dgm:pt>
    <dgm:pt modelId="{A30E1653-429E-4831-AD8C-AAC1D4E3F606}" type="pres">
      <dgm:prSet presAssocID="{25B56399-D77F-43E3-BA57-EB33D9A5DEAD}" presName="negativeSpace" presStyleCnt="0"/>
      <dgm:spPr/>
    </dgm:pt>
    <dgm:pt modelId="{851BC8B7-5DE9-4B67-B216-6A00F417F024}" type="pres">
      <dgm:prSet presAssocID="{25B56399-D77F-43E3-BA57-EB33D9A5DEAD}" presName="childText" presStyleLbl="conFgAcc1" presStyleIdx="0" presStyleCnt="2">
        <dgm:presLayoutVars>
          <dgm:bulletEnabled val="1"/>
        </dgm:presLayoutVars>
      </dgm:prSet>
      <dgm:spPr/>
    </dgm:pt>
    <dgm:pt modelId="{0AA0440B-1729-42B6-88B2-A890A4D19C25}" type="pres">
      <dgm:prSet presAssocID="{97757773-BA04-4387-8938-575AEF9CF968}" presName="spaceBetweenRectangles" presStyleCnt="0"/>
      <dgm:spPr/>
    </dgm:pt>
    <dgm:pt modelId="{37D3A1AC-6DAB-4DBB-B7E6-B1BC7A126B52}" type="pres">
      <dgm:prSet presAssocID="{EBE8F7F6-442E-4336-B66F-DD0D0CD136BA}" presName="parentLin" presStyleCnt="0"/>
      <dgm:spPr/>
    </dgm:pt>
    <dgm:pt modelId="{189D651E-2069-4399-BC0F-56D2831184AD}" type="pres">
      <dgm:prSet presAssocID="{EBE8F7F6-442E-4336-B66F-DD0D0CD136BA}" presName="parentLeftMargin" presStyleLbl="node1" presStyleIdx="0" presStyleCnt="2"/>
      <dgm:spPr/>
    </dgm:pt>
    <dgm:pt modelId="{880F4F27-6B87-4F39-8C3A-EC3C8A2F0CA6}" type="pres">
      <dgm:prSet presAssocID="{EBE8F7F6-442E-4336-B66F-DD0D0CD136BA}" presName="parentText" presStyleLbl="node1" presStyleIdx="1" presStyleCnt="2">
        <dgm:presLayoutVars>
          <dgm:chMax val="0"/>
          <dgm:bulletEnabled val="1"/>
        </dgm:presLayoutVars>
      </dgm:prSet>
      <dgm:spPr/>
    </dgm:pt>
    <dgm:pt modelId="{20B800F4-CCDA-442D-86E7-629E5364CFBC}" type="pres">
      <dgm:prSet presAssocID="{EBE8F7F6-442E-4336-B66F-DD0D0CD136BA}" presName="negativeSpace" presStyleCnt="0"/>
      <dgm:spPr/>
    </dgm:pt>
    <dgm:pt modelId="{2667D147-CD48-4CD3-8DB7-F1F154B370E3}" type="pres">
      <dgm:prSet presAssocID="{EBE8F7F6-442E-4336-B66F-DD0D0CD136BA}" presName="childText" presStyleLbl="conFgAcc1" presStyleIdx="1" presStyleCnt="2">
        <dgm:presLayoutVars>
          <dgm:bulletEnabled val="1"/>
        </dgm:presLayoutVars>
      </dgm:prSet>
      <dgm:spPr/>
    </dgm:pt>
  </dgm:ptLst>
  <dgm:cxnLst>
    <dgm:cxn modelId="{DF1A2200-FAA3-498E-A7AF-7D1A33D4ACDE}" srcId="{7027DA4D-251E-4D77-B580-4A0744549DB7}" destId="{F917A02B-58ED-42E2-95CA-CB6F32076695}" srcOrd="0" destOrd="0" parTransId="{E2BA162E-B040-4388-8F49-B80A14CCE7A5}" sibTransId="{13B58AE2-41F0-4DA3-B8DE-99BFBC5E59E9}"/>
    <dgm:cxn modelId="{FBE57005-ACDE-42C4-8091-C54EB60FB31E}" srcId="{D19DEE76-CFD6-4D8F-A2C5-31C9001F4F31}" destId="{58638D4A-0E3F-453B-8EC8-5C265FB4A3AB}" srcOrd="0" destOrd="0" parTransId="{F01AF890-6E82-4043-8B12-04F720E0F487}" sibTransId="{1B47F42B-6A60-45C4-B49F-1CA65F2094AA}"/>
    <dgm:cxn modelId="{34164E16-91C6-4884-8269-9B3ABB7D16F9}" srcId="{D19DEE76-CFD6-4D8F-A2C5-31C9001F4F31}" destId="{F28949FE-BF84-4C76-B3E9-11ABE4B94507}" srcOrd="1" destOrd="0" parTransId="{A941554A-A84A-4DAF-B819-B1787C4B2428}" sibTransId="{6F3A49D5-B18F-4047-88D4-0C3D6F6EA9D1}"/>
    <dgm:cxn modelId="{15A9A418-2C4E-4672-9CCB-7025A4E30DF8}" srcId="{53D7DC00-F7F7-481B-AE72-7BF2CA1D2456}" destId="{8E2BCCA8-B47A-4F26-83BD-AEAA9A88E8EB}" srcOrd="1" destOrd="0" parTransId="{FC5B5023-9CE0-4A67-89E9-A26973F457CD}" sibTransId="{246D7D80-E404-45DD-BF08-11C7252A307D}"/>
    <dgm:cxn modelId="{6DAD7929-BB34-4035-B97E-78EC32698DB7}" type="presOf" srcId="{8FCD6E4D-8C4B-4FD6-9AA4-2CEDAAD8C48A}" destId="{2667D147-CD48-4CD3-8DB7-F1F154B370E3}" srcOrd="0" destOrd="3" presId="urn:microsoft.com/office/officeart/2005/8/layout/list1"/>
    <dgm:cxn modelId="{EB85DD2C-E501-4F85-BE25-CFFB8575E229}" type="presOf" srcId="{F917A02B-58ED-42E2-95CA-CB6F32076695}" destId="{2667D147-CD48-4CD3-8DB7-F1F154B370E3}" srcOrd="0" destOrd="6" presId="urn:microsoft.com/office/officeart/2005/8/layout/list1"/>
    <dgm:cxn modelId="{AB9D9D31-B5F0-4CA4-A0DC-B72C5D5315C5}" type="presOf" srcId="{DE1AFFEA-921B-4867-95EC-CBD86BCED211}" destId="{2667D147-CD48-4CD3-8DB7-F1F154B370E3}" srcOrd="0" destOrd="8" presId="urn:microsoft.com/office/officeart/2005/8/layout/list1"/>
    <dgm:cxn modelId="{FD84A632-6D21-452F-95D4-54D9E6E408FA}" type="presOf" srcId="{25B56399-D77F-43E3-BA57-EB33D9A5DEAD}" destId="{9D01B505-E7B0-4BD8-A20A-B56D343AE795}" srcOrd="0" destOrd="0" presId="urn:microsoft.com/office/officeart/2005/8/layout/list1"/>
    <dgm:cxn modelId="{5296B339-6C6B-4FCB-8EB4-00A2B45A9638}" srcId="{53D7DC00-F7F7-481B-AE72-7BF2CA1D2456}" destId="{E42174EB-01AA-4C39-A4C0-EB8F826F47B7}" srcOrd="3" destOrd="0" parTransId="{E1148CF2-587D-4C6F-86A9-35159B570E5C}" sibTransId="{B81576F2-1DF6-4217-9254-4BE20D614BB5}"/>
    <dgm:cxn modelId="{DDE12C3B-32AC-4CC3-85AE-4D6EDA4417D6}" srcId="{53D7DC00-F7F7-481B-AE72-7BF2CA1D2456}" destId="{45746510-3027-44B1-AB9D-761332D6A83B}" srcOrd="0" destOrd="0" parTransId="{84F2ADA6-4879-46B6-8C18-6E27D164FC84}" sibTransId="{428938F5-5DEC-49BB-ABD3-3124F23D36F7}"/>
    <dgm:cxn modelId="{58E26D5B-A62A-4B5A-9CF2-90A18542A5D6}" type="presOf" srcId="{8E2BCCA8-B47A-4F26-83BD-AEAA9A88E8EB}" destId="{2667D147-CD48-4CD3-8DB7-F1F154B370E3}" srcOrd="0" destOrd="2" presId="urn:microsoft.com/office/officeart/2005/8/layout/list1"/>
    <dgm:cxn modelId="{0CD8BF66-B6BD-4F7F-8898-07781B9B715C}" type="presOf" srcId="{58638D4A-0E3F-453B-8EC8-5C265FB4A3AB}" destId="{851BC8B7-5DE9-4B67-B216-6A00F417F024}" srcOrd="0" destOrd="1" presId="urn:microsoft.com/office/officeart/2005/8/layout/list1"/>
    <dgm:cxn modelId="{7E95E667-09B1-463C-A1C7-A0CADC505FA0}" srcId="{7027DA4D-251E-4D77-B580-4A0744549DB7}" destId="{DE1AFFEA-921B-4867-95EC-CBD86BCED211}" srcOrd="2" destOrd="0" parTransId="{85113968-D956-40F9-AB3D-71B2CFD2E970}" sibTransId="{932B4A3D-BCF8-477D-B447-EE234F847EAC}"/>
    <dgm:cxn modelId="{B363E64F-38F8-4D4F-ACA0-2CB5D624E4BE}" type="presOf" srcId="{9BFE5CC4-BCF4-4774-998B-F68D4792927E}" destId="{851BC8B7-5DE9-4B67-B216-6A00F417F024}" srcOrd="0" destOrd="3" presId="urn:microsoft.com/office/officeart/2005/8/layout/list1"/>
    <dgm:cxn modelId="{691E9971-B02A-41DD-8C6B-D5E6F108093F}" type="presOf" srcId="{45746510-3027-44B1-AB9D-761332D6A83B}" destId="{2667D147-CD48-4CD3-8DB7-F1F154B370E3}" srcOrd="0" destOrd="1" presId="urn:microsoft.com/office/officeart/2005/8/layout/list1"/>
    <dgm:cxn modelId="{AFA1C451-91C2-4533-947B-27216BEBE346}" srcId="{EBE8F7F6-442E-4336-B66F-DD0D0CD136BA}" destId="{7027DA4D-251E-4D77-B580-4A0744549DB7}" srcOrd="1" destOrd="0" parTransId="{B08E653F-58E6-4918-A225-75A9F6F65101}" sibTransId="{87B155DF-9BDD-4F46-A871-19B38D86D94C}"/>
    <dgm:cxn modelId="{6DA64378-27FC-488F-AA7E-24771B7CC7EA}" type="presOf" srcId="{2604D2DA-DD7C-472C-8B93-DCDB0B2EA6BC}" destId="{957D2224-12B8-4322-B8CB-2A9E31369F58}" srcOrd="0" destOrd="0" presId="urn:microsoft.com/office/officeart/2005/8/layout/list1"/>
    <dgm:cxn modelId="{FF4D1379-763A-4B90-B847-786DFB22042C}" srcId="{2604D2DA-DD7C-472C-8B93-DCDB0B2EA6BC}" destId="{25B56399-D77F-43E3-BA57-EB33D9A5DEAD}" srcOrd="0" destOrd="0" parTransId="{70FEAD49-FDE1-4B58-8D5A-716937C87BDE}" sibTransId="{97757773-BA04-4387-8938-575AEF9CF968}"/>
    <dgm:cxn modelId="{33494F7C-78CE-4118-8C00-65FB66A2C744}" srcId="{7027DA4D-251E-4D77-B580-4A0744549DB7}" destId="{A897AD94-AF6E-466B-B85D-DA71230A3B22}" srcOrd="1" destOrd="0" parTransId="{833CEE52-81BD-4E19-BBF5-2B9A73F7E947}" sibTransId="{E0E145FA-284E-4A0C-B7B5-E5D8270A0CB2}"/>
    <dgm:cxn modelId="{0C67E887-68E7-470E-BE48-BE3F56CF99C9}" srcId="{53D7DC00-F7F7-481B-AE72-7BF2CA1D2456}" destId="{8FCD6E4D-8C4B-4FD6-9AA4-2CEDAAD8C48A}" srcOrd="2" destOrd="0" parTransId="{809BED5A-A255-44C3-9AE6-DF1CBB7CF915}" sibTransId="{73059645-BDA2-456D-AE27-9C004E635A6F}"/>
    <dgm:cxn modelId="{4908B992-FE23-4CE4-95FF-27C0077297C9}" srcId="{EBE8F7F6-442E-4336-B66F-DD0D0CD136BA}" destId="{53D7DC00-F7F7-481B-AE72-7BF2CA1D2456}" srcOrd="0" destOrd="0" parTransId="{B399BD93-B808-4999-8861-0FFE557D098E}" sibTransId="{21DFF3EB-CF21-4A49-BF96-3F755B1E93D9}"/>
    <dgm:cxn modelId="{39393193-7460-492A-ACDF-C905E6AB309F}" srcId="{D19DEE76-CFD6-4D8F-A2C5-31C9001F4F31}" destId="{9BFE5CC4-BCF4-4774-998B-F68D4792927E}" srcOrd="2" destOrd="0" parTransId="{CFFD2B2D-0296-4949-A363-E8C200AA63D5}" sibTransId="{734C4DC0-78CA-4E93-8F1A-60D530BB248A}"/>
    <dgm:cxn modelId="{54AAA198-8407-4949-A3A4-35E85AAA5666}" type="presOf" srcId="{EBE8F7F6-442E-4336-B66F-DD0D0CD136BA}" destId="{189D651E-2069-4399-BC0F-56D2831184AD}" srcOrd="0" destOrd="0" presId="urn:microsoft.com/office/officeart/2005/8/layout/list1"/>
    <dgm:cxn modelId="{A5E0D899-9161-40FA-B6BD-79A7D3AB9C48}" type="presOf" srcId="{53D7DC00-F7F7-481B-AE72-7BF2CA1D2456}" destId="{2667D147-CD48-4CD3-8DB7-F1F154B370E3}" srcOrd="0" destOrd="0" presId="urn:microsoft.com/office/officeart/2005/8/layout/list1"/>
    <dgm:cxn modelId="{E250739E-462F-4998-B129-7CDC59611A6D}" type="presOf" srcId="{D19DEE76-CFD6-4D8F-A2C5-31C9001F4F31}" destId="{851BC8B7-5DE9-4B67-B216-6A00F417F024}" srcOrd="0" destOrd="0" presId="urn:microsoft.com/office/officeart/2005/8/layout/list1"/>
    <dgm:cxn modelId="{0C1A5AA5-7233-4330-89E8-CE933FF1F0C8}" type="presOf" srcId="{A897AD94-AF6E-466B-B85D-DA71230A3B22}" destId="{2667D147-CD48-4CD3-8DB7-F1F154B370E3}" srcOrd="0" destOrd="7" presId="urn:microsoft.com/office/officeart/2005/8/layout/list1"/>
    <dgm:cxn modelId="{A5701AA8-76D9-41C6-80A7-F3F4305DC5A4}" srcId="{25B56399-D77F-43E3-BA57-EB33D9A5DEAD}" destId="{D19DEE76-CFD6-4D8F-A2C5-31C9001F4F31}" srcOrd="0" destOrd="0" parTransId="{49BAF9A2-8E0D-4C58-B95B-08EA95D6CB0F}" sibTransId="{49E75741-034A-4CE2-BCC9-721870640987}"/>
    <dgm:cxn modelId="{A0ADAEAC-A2CC-4B34-B215-D0015AC8E13E}" type="presOf" srcId="{E42174EB-01AA-4C39-A4C0-EB8F826F47B7}" destId="{2667D147-CD48-4CD3-8DB7-F1F154B370E3}" srcOrd="0" destOrd="4" presId="urn:microsoft.com/office/officeart/2005/8/layout/list1"/>
    <dgm:cxn modelId="{4FD74EB2-9F6B-44A8-8CBE-8D8D5524F674}" type="presOf" srcId="{7027DA4D-251E-4D77-B580-4A0744549DB7}" destId="{2667D147-CD48-4CD3-8DB7-F1F154B370E3}" srcOrd="0" destOrd="5" presId="urn:microsoft.com/office/officeart/2005/8/layout/list1"/>
    <dgm:cxn modelId="{067240B5-E4EE-42C2-9DFD-FEF19392C5EF}" type="presOf" srcId="{F28949FE-BF84-4C76-B3E9-11ABE4B94507}" destId="{851BC8B7-5DE9-4B67-B216-6A00F417F024}" srcOrd="0" destOrd="2" presId="urn:microsoft.com/office/officeart/2005/8/layout/list1"/>
    <dgm:cxn modelId="{5AAB43D1-9A1B-41BE-8A35-9E92568E5565}" type="presOf" srcId="{EBE8F7F6-442E-4336-B66F-DD0D0CD136BA}" destId="{880F4F27-6B87-4F39-8C3A-EC3C8A2F0CA6}" srcOrd="1" destOrd="0" presId="urn:microsoft.com/office/officeart/2005/8/layout/list1"/>
    <dgm:cxn modelId="{F83678E2-C40E-428D-9D1A-4C2E41021F26}" srcId="{2604D2DA-DD7C-472C-8B93-DCDB0B2EA6BC}" destId="{EBE8F7F6-442E-4336-B66F-DD0D0CD136BA}" srcOrd="1" destOrd="0" parTransId="{66CC07A6-2181-464A-85EC-D062233B58D3}" sibTransId="{51AFBEEE-551C-4754-9C9E-B753DC13EE17}"/>
    <dgm:cxn modelId="{D83658E5-92EB-4C75-8F3A-5C3BB6662596}" type="presOf" srcId="{25B56399-D77F-43E3-BA57-EB33D9A5DEAD}" destId="{DC577804-CC7C-4EFE-9A70-92AFD9C3E4BD}" srcOrd="1" destOrd="0" presId="urn:microsoft.com/office/officeart/2005/8/layout/list1"/>
    <dgm:cxn modelId="{0908FAC9-0EC5-49ED-AD43-29F330295DC2}" type="presParOf" srcId="{957D2224-12B8-4322-B8CB-2A9E31369F58}" destId="{44E57671-99AA-402E-904D-DCC65472BC70}" srcOrd="0" destOrd="0" presId="urn:microsoft.com/office/officeart/2005/8/layout/list1"/>
    <dgm:cxn modelId="{4D4D193A-C550-4FC1-A4A8-D76B6E127BC6}" type="presParOf" srcId="{44E57671-99AA-402E-904D-DCC65472BC70}" destId="{9D01B505-E7B0-4BD8-A20A-B56D343AE795}" srcOrd="0" destOrd="0" presId="urn:microsoft.com/office/officeart/2005/8/layout/list1"/>
    <dgm:cxn modelId="{0E1B0E02-F57F-4A3A-A648-51528A313C37}" type="presParOf" srcId="{44E57671-99AA-402E-904D-DCC65472BC70}" destId="{DC577804-CC7C-4EFE-9A70-92AFD9C3E4BD}" srcOrd="1" destOrd="0" presId="urn:microsoft.com/office/officeart/2005/8/layout/list1"/>
    <dgm:cxn modelId="{611D416B-E0C5-49CA-A159-58934B1C28EA}" type="presParOf" srcId="{957D2224-12B8-4322-B8CB-2A9E31369F58}" destId="{A30E1653-429E-4831-AD8C-AAC1D4E3F606}" srcOrd="1" destOrd="0" presId="urn:microsoft.com/office/officeart/2005/8/layout/list1"/>
    <dgm:cxn modelId="{9D58A116-542C-44E5-9C33-AE23D5143212}" type="presParOf" srcId="{957D2224-12B8-4322-B8CB-2A9E31369F58}" destId="{851BC8B7-5DE9-4B67-B216-6A00F417F024}" srcOrd="2" destOrd="0" presId="urn:microsoft.com/office/officeart/2005/8/layout/list1"/>
    <dgm:cxn modelId="{14EA0C05-1EE4-44F8-80B0-E6B1EF568AD2}" type="presParOf" srcId="{957D2224-12B8-4322-B8CB-2A9E31369F58}" destId="{0AA0440B-1729-42B6-88B2-A890A4D19C25}" srcOrd="3" destOrd="0" presId="urn:microsoft.com/office/officeart/2005/8/layout/list1"/>
    <dgm:cxn modelId="{3D0218A9-84D2-4B60-94CF-24E7F0F25A36}" type="presParOf" srcId="{957D2224-12B8-4322-B8CB-2A9E31369F58}" destId="{37D3A1AC-6DAB-4DBB-B7E6-B1BC7A126B52}" srcOrd="4" destOrd="0" presId="urn:microsoft.com/office/officeart/2005/8/layout/list1"/>
    <dgm:cxn modelId="{CC6C9CF5-2631-4BB0-9D6A-B800EDD925FA}" type="presParOf" srcId="{37D3A1AC-6DAB-4DBB-B7E6-B1BC7A126B52}" destId="{189D651E-2069-4399-BC0F-56D2831184AD}" srcOrd="0" destOrd="0" presId="urn:microsoft.com/office/officeart/2005/8/layout/list1"/>
    <dgm:cxn modelId="{231D89F4-A9C2-4ABE-A2F5-88A081E340CD}" type="presParOf" srcId="{37D3A1AC-6DAB-4DBB-B7E6-B1BC7A126B52}" destId="{880F4F27-6B87-4F39-8C3A-EC3C8A2F0CA6}" srcOrd="1" destOrd="0" presId="urn:microsoft.com/office/officeart/2005/8/layout/list1"/>
    <dgm:cxn modelId="{9FF3A49E-3E6A-474B-BC75-7E6EF2E84D57}" type="presParOf" srcId="{957D2224-12B8-4322-B8CB-2A9E31369F58}" destId="{20B800F4-CCDA-442D-86E7-629E5364CFBC}" srcOrd="5" destOrd="0" presId="urn:microsoft.com/office/officeart/2005/8/layout/list1"/>
    <dgm:cxn modelId="{583B1C27-3603-487E-93AA-9DB4F903FACF}" type="presParOf" srcId="{957D2224-12B8-4322-B8CB-2A9E31369F58}" destId="{2667D147-CD48-4CD3-8DB7-F1F154B370E3}" srcOrd="6"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532054-8AD0-47DD-958F-1CAAD0E2328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6F9C8336-DC61-4D61-96E5-4CE7B25FFEF6}">
      <dgm:prSet/>
      <dgm:spPr>
        <a:solidFill>
          <a:schemeClr val="accent1">
            <a:lumMod val="75000"/>
          </a:schemeClr>
        </a:solidFill>
      </dgm:spPr>
      <dgm:t>
        <a:bodyPr/>
        <a:lstStyle/>
        <a:p>
          <a:r>
            <a:rPr lang="en-US" dirty="0"/>
            <a:t>Professional Development Expenses (may be non-taxable if job related)</a:t>
          </a:r>
        </a:p>
      </dgm:t>
    </dgm:pt>
    <dgm:pt modelId="{D7521928-23DA-4F9D-9C94-0DBB5122124A}" type="parTrans" cxnId="{FC30DBC0-D726-4E7B-A20F-1AE38C742223}">
      <dgm:prSet/>
      <dgm:spPr/>
      <dgm:t>
        <a:bodyPr/>
        <a:lstStyle/>
        <a:p>
          <a:endParaRPr lang="en-US"/>
        </a:p>
      </dgm:t>
    </dgm:pt>
    <dgm:pt modelId="{E8D86805-E4ED-414E-8F0B-964F201F33E7}" type="sibTrans" cxnId="{FC30DBC0-D726-4E7B-A20F-1AE38C742223}">
      <dgm:prSet/>
      <dgm:spPr/>
      <dgm:t>
        <a:bodyPr/>
        <a:lstStyle/>
        <a:p>
          <a:endParaRPr lang="en-US"/>
        </a:p>
      </dgm:t>
    </dgm:pt>
    <dgm:pt modelId="{6E07BCC4-E86F-4F79-BC4C-1B17FC470510}">
      <dgm:prSet/>
      <dgm:spPr>
        <a:solidFill>
          <a:srgbClr val="4472C4"/>
        </a:solidFill>
      </dgm:spPr>
      <dgm:t>
        <a:bodyPr/>
        <a:lstStyle/>
        <a:p>
          <a:r>
            <a:rPr lang="en-US" dirty="0"/>
            <a:t>Wellness and Physical Fitness Expenses</a:t>
          </a:r>
        </a:p>
      </dgm:t>
    </dgm:pt>
    <dgm:pt modelId="{9951738C-9A4B-439F-86E1-8958F5161F08}" type="parTrans" cxnId="{9790953C-26A1-4ED2-911B-6938493148C8}">
      <dgm:prSet/>
      <dgm:spPr/>
      <dgm:t>
        <a:bodyPr/>
        <a:lstStyle/>
        <a:p>
          <a:endParaRPr lang="en-US"/>
        </a:p>
      </dgm:t>
    </dgm:pt>
    <dgm:pt modelId="{EC042244-23A7-4F38-B2F0-3E7134A27752}" type="sibTrans" cxnId="{9790953C-26A1-4ED2-911B-6938493148C8}">
      <dgm:prSet/>
      <dgm:spPr/>
      <dgm:t>
        <a:bodyPr/>
        <a:lstStyle/>
        <a:p>
          <a:endParaRPr lang="en-US"/>
        </a:p>
      </dgm:t>
    </dgm:pt>
    <dgm:pt modelId="{CB39FA44-9DD2-4E16-95B9-834025EDED0B}">
      <dgm:prSet/>
      <dgm:spPr>
        <a:solidFill>
          <a:schemeClr val="accent6">
            <a:lumMod val="75000"/>
          </a:schemeClr>
        </a:solidFill>
      </dgm:spPr>
      <dgm:t>
        <a:bodyPr/>
        <a:lstStyle/>
        <a:p>
          <a:r>
            <a:rPr lang="en-US"/>
            <a:t>Computer, Hardware and Mobile Device Expenses</a:t>
          </a:r>
        </a:p>
      </dgm:t>
    </dgm:pt>
    <dgm:pt modelId="{9CFA5612-AEE0-43A5-A6D1-14EF1129A017}" type="parTrans" cxnId="{15C9B1B5-2463-426A-A8D6-43ECCF356C36}">
      <dgm:prSet/>
      <dgm:spPr/>
      <dgm:t>
        <a:bodyPr/>
        <a:lstStyle/>
        <a:p>
          <a:endParaRPr lang="en-US"/>
        </a:p>
      </dgm:t>
    </dgm:pt>
    <dgm:pt modelId="{997EF61E-B60C-47D4-8B10-F517CF3E0BDB}" type="sibTrans" cxnId="{15C9B1B5-2463-426A-A8D6-43ECCF356C36}">
      <dgm:prSet/>
      <dgm:spPr/>
      <dgm:t>
        <a:bodyPr/>
        <a:lstStyle/>
        <a:p>
          <a:endParaRPr lang="en-US"/>
        </a:p>
      </dgm:t>
    </dgm:pt>
    <dgm:pt modelId="{F5EE78E3-DC08-4AF5-817E-76A1647DC4F9}">
      <dgm:prSet/>
      <dgm:spPr>
        <a:solidFill>
          <a:srgbClr val="6A9676"/>
        </a:solidFill>
      </dgm:spPr>
      <dgm:t>
        <a:bodyPr/>
        <a:lstStyle/>
        <a:p>
          <a:r>
            <a:rPr lang="en-US"/>
            <a:t>Emergency Preparedness</a:t>
          </a:r>
        </a:p>
      </dgm:t>
    </dgm:pt>
    <dgm:pt modelId="{EAA44C92-F73F-45DB-A8F5-58DA8EC419A3}" type="parTrans" cxnId="{A63F661B-B46B-4584-B2AF-62E75DAB84F0}">
      <dgm:prSet/>
      <dgm:spPr/>
      <dgm:t>
        <a:bodyPr/>
        <a:lstStyle/>
        <a:p>
          <a:endParaRPr lang="en-US"/>
        </a:p>
      </dgm:t>
    </dgm:pt>
    <dgm:pt modelId="{3657522D-E980-46DF-AD7B-6D76F8EDB8AE}" type="sibTrans" cxnId="{A63F661B-B46B-4584-B2AF-62E75DAB84F0}">
      <dgm:prSet/>
      <dgm:spPr/>
      <dgm:t>
        <a:bodyPr/>
        <a:lstStyle/>
        <a:p>
          <a:endParaRPr lang="en-US"/>
        </a:p>
      </dgm:t>
    </dgm:pt>
    <dgm:pt modelId="{2FBD7C17-D4F6-45E2-9F6F-D016F326B1FF}">
      <dgm:prSet/>
      <dgm:spPr>
        <a:solidFill>
          <a:schemeClr val="accent3">
            <a:lumMod val="75000"/>
          </a:schemeClr>
        </a:solidFill>
      </dgm:spPr>
      <dgm:t>
        <a:bodyPr/>
        <a:lstStyle/>
        <a:p>
          <a:r>
            <a:rPr lang="en-US"/>
            <a:t>Ergonomic Office Expenses</a:t>
          </a:r>
        </a:p>
      </dgm:t>
    </dgm:pt>
    <dgm:pt modelId="{3B3C2877-F939-407A-8140-9767DB678929}" type="parTrans" cxnId="{E180AEB9-5792-40C7-A16F-E68F58A7BF87}">
      <dgm:prSet/>
      <dgm:spPr/>
      <dgm:t>
        <a:bodyPr/>
        <a:lstStyle/>
        <a:p>
          <a:endParaRPr lang="en-US"/>
        </a:p>
      </dgm:t>
    </dgm:pt>
    <dgm:pt modelId="{92BAFF24-DDCB-4857-8E7E-51911C457820}" type="sibTrans" cxnId="{E180AEB9-5792-40C7-A16F-E68F58A7BF87}">
      <dgm:prSet/>
      <dgm:spPr/>
      <dgm:t>
        <a:bodyPr/>
        <a:lstStyle/>
        <a:p>
          <a:endParaRPr lang="en-US"/>
        </a:p>
      </dgm:t>
    </dgm:pt>
    <dgm:pt modelId="{A5468089-6084-478F-849B-284E3E230061}" type="pres">
      <dgm:prSet presAssocID="{5F532054-8AD0-47DD-958F-1CAAD0E23286}" presName="Name0" presStyleCnt="0">
        <dgm:presLayoutVars>
          <dgm:chPref val="1"/>
          <dgm:dir/>
          <dgm:animOne val="branch"/>
          <dgm:animLvl val="lvl"/>
          <dgm:resizeHandles/>
        </dgm:presLayoutVars>
      </dgm:prSet>
      <dgm:spPr/>
    </dgm:pt>
    <dgm:pt modelId="{6E30041B-863C-4E68-9DB5-8B923CB80F16}" type="pres">
      <dgm:prSet presAssocID="{6F9C8336-DC61-4D61-96E5-4CE7B25FFEF6}" presName="vertOne" presStyleCnt="0"/>
      <dgm:spPr/>
    </dgm:pt>
    <dgm:pt modelId="{DC885E11-C5A8-4AA5-A69B-583F363F99F4}" type="pres">
      <dgm:prSet presAssocID="{6F9C8336-DC61-4D61-96E5-4CE7B25FFEF6}" presName="txOne" presStyleLbl="node0" presStyleIdx="0" presStyleCnt="5">
        <dgm:presLayoutVars>
          <dgm:chPref val="3"/>
        </dgm:presLayoutVars>
      </dgm:prSet>
      <dgm:spPr/>
    </dgm:pt>
    <dgm:pt modelId="{53190AFC-6CD5-46C7-9C87-279B14B9D426}" type="pres">
      <dgm:prSet presAssocID="{6F9C8336-DC61-4D61-96E5-4CE7B25FFEF6}" presName="horzOne" presStyleCnt="0"/>
      <dgm:spPr/>
    </dgm:pt>
    <dgm:pt modelId="{714F1CCE-DFF2-4C74-B5C3-5ED2B122E8EA}" type="pres">
      <dgm:prSet presAssocID="{E8D86805-E4ED-414E-8F0B-964F201F33E7}" presName="sibSpaceOne" presStyleCnt="0"/>
      <dgm:spPr/>
    </dgm:pt>
    <dgm:pt modelId="{EC46276A-F0A0-488D-A8EB-3C9801AC3606}" type="pres">
      <dgm:prSet presAssocID="{6E07BCC4-E86F-4F79-BC4C-1B17FC470510}" presName="vertOne" presStyleCnt="0"/>
      <dgm:spPr/>
    </dgm:pt>
    <dgm:pt modelId="{63FBF5F0-E0EA-493A-B869-242850D8B4C4}" type="pres">
      <dgm:prSet presAssocID="{6E07BCC4-E86F-4F79-BC4C-1B17FC470510}" presName="txOne" presStyleLbl="node0" presStyleIdx="1" presStyleCnt="5">
        <dgm:presLayoutVars>
          <dgm:chPref val="3"/>
        </dgm:presLayoutVars>
      </dgm:prSet>
      <dgm:spPr/>
    </dgm:pt>
    <dgm:pt modelId="{F8265E23-6236-4392-8FAC-7993587E8262}" type="pres">
      <dgm:prSet presAssocID="{6E07BCC4-E86F-4F79-BC4C-1B17FC470510}" presName="horzOne" presStyleCnt="0"/>
      <dgm:spPr/>
    </dgm:pt>
    <dgm:pt modelId="{4008F74B-0F39-45E4-8E5E-1CEB34D9EAEA}" type="pres">
      <dgm:prSet presAssocID="{EC042244-23A7-4F38-B2F0-3E7134A27752}" presName="sibSpaceOne" presStyleCnt="0"/>
      <dgm:spPr/>
    </dgm:pt>
    <dgm:pt modelId="{2BE5B9DC-0BDD-4BCB-B1AD-D819B7494B3A}" type="pres">
      <dgm:prSet presAssocID="{CB39FA44-9DD2-4E16-95B9-834025EDED0B}" presName="vertOne" presStyleCnt="0"/>
      <dgm:spPr/>
    </dgm:pt>
    <dgm:pt modelId="{B38704E0-E4A8-464B-9891-4752C30C082A}" type="pres">
      <dgm:prSet presAssocID="{CB39FA44-9DD2-4E16-95B9-834025EDED0B}" presName="txOne" presStyleLbl="node0" presStyleIdx="2" presStyleCnt="5" custLinFactNeighborX="0" custLinFactNeighborY="10272">
        <dgm:presLayoutVars>
          <dgm:chPref val="3"/>
        </dgm:presLayoutVars>
      </dgm:prSet>
      <dgm:spPr/>
    </dgm:pt>
    <dgm:pt modelId="{50B972E3-B2B9-43B6-ADC3-5BBBD3E2BC9E}" type="pres">
      <dgm:prSet presAssocID="{CB39FA44-9DD2-4E16-95B9-834025EDED0B}" presName="horzOne" presStyleCnt="0"/>
      <dgm:spPr/>
    </dgm:pt>
    <dgm:pt modelId="{4A13D62F-80FD-4CBD-BFBB-0D5E82E7C744}" type="pres">
      <dgm:prSet presAssocID="{997EF61E-B60C-47D4-8B10-F517CF3E0BDB}" presName="sibSpaceOne" presStyleCnt="0"/>
      <dgm:spPr/>
    </dgm:pt>
    <dgm:pt modelId="{2AA8CF7B-8582-4E6E-A163-E3FBF545780B}" type="pres">
      <dgm:prSet presAssocID="{F5EE78E3-DC08-4AF5-817E-76A1647DC4F9}" presName="vertOne" presStyleCnt="0"/>
      <dgm:spPr/>
    </dgm:pt>
    <dgm:pt modelId="{ABC2CD51-E3A2-441F-991B-234FA019BAF2}" type="pres">
      <dgm:prSet presAssocID="{F5EE78E3-DC08-4AF5-817E-76A1647DC4F9}" presName="txOne" presStyleLbl="node0" presStyleIdx="3" presStyleCnt="5">
        <dgm:presLayoutVars>
          <dgm:chPref val="3"/>
        </dgm:presLayoutVars>
      </dgm:prSet>
      <dgm:spPr/>
    </dgm:pt>
    <dgm:pt modelId="{33E08A4B-38B3-40B9-80F8-74D3B536CD09}" type="pres">
      <dgm:prSet presAssocID="{F5EE78E3-DC08-4AF5-817E-76A1647DC4F9}" presName="horzOne" presStyleCnt="0"/>
      <dgm:spPr/>
    </dgm:pt>
    <dgm:pt modelId="{029DBE14-891C-4E3B-A046-020A3B29C3F6}" type="pres">
      <dgm:prSet presAssocID="{3657522D-E980-46DF-AD7B-6D76F8EDB8AE}" presName="sibSpaceOne" presStyleCnt="0"/>
      <dgm:spPr/>
    </dgm:pt>
    <dgm:pt modelId="{70D4F839-1B65-4768-A338-F71CB0876005}" type="pres">
      <dgm:prSet presAssocID="{2FBD7C17-D4F6-45E2-9F6F-D016F326B1FF}" presName="vertOne" presStyleCnt="0"/>
      <dgm:spPr/>
    </dgm:pt>
    <dgm:pt modelId="{02E69907-D28A-4321-ACCA-88ECFAA0AC13}" type="pres">
      <dgm:prSet presAssocID="{2FBD7C17-D4F6-45E2-9F6F-D016F326B1FF}" presName="txOne" presStyleLbl="node0" presStyleIdx="4" presStyleCnt="5">
        <dgm:presLayoutVars>
          <dgm:chPref val="3"/>
        </dgm:presLayoutVars>
      </dgm:prSet>
      <dgm:spPr/>
    </dgm:pt>
    <dgm:pt modelId="{47B14D5E-6559-4CAE-ABC1-16730F77D38D}" type="pres">
      <dgm:prSet presAssocID="{2FBD7C17-D4F6-45E2-9F6F-D016F326B1FF}" presName="horzOne" presStyleCnt="0"/>
      <dgm:spPr/>
    </dgm:pt>
  </dgm:ptLst>
  <dgm:cxnLst>
    <dgm:cxn modelId="{A63F661B-B46B-4584-B2AF-62E75DAB84F0}" srcId="{5F532054-8AD0-47DD-958F-1CAAD0E23286}" destId="{F5EE78E3-DC08-4AF5-817E-76A1647DC4F9}" srcOrd="3" destOrd="0" parTransId="{EAA44C92-F73F-45DB-A8F5-58DA8EC419A3}" sibTransId="{3657522D-E980-46DF-AD7B-6D76F8EDB8AE}"/>
    <dgm:cxn modelId="{9790953C-26A1-4ED2-911B-6938493148C8}" srcId="{5F532054-8AD0-47DD-958F-1CAAD0E23286}" destId="{6E07BCC4-E86F-4F79-BC4C-1B17FC470510}" srcOrd="1" destOrd="0" parTransId="{9951738C-9A4B-439F-86E1-8958F5161F08}" sibTransId="{EC042244-23A7-4F38-B2F0-3E7134A27752}"/>
    <dgm:cxn modelId="{C558195C-72DB-42E3-921C-D70FD4F248D4}" type="presOf" srcId="{F5EE78E3-DC08-4AF5-817E-76A1647DC4F9}" destId="{ABC2CD51-E3A2-441F-991B-234FA019BAF2}" srcOrd="0" destOrd="0" presId="urn:microsoft.com/office/officeart/2005/8/layout/hierarchy4"/>
    <dgm:cxn modelId="{86B58BB4-51B3-4CDE-9188-3DEBD60D626E}" type="presOf" srcId="{2FBD7C17-D4F6-45E2-9F6F-D016F326B1FF}" destId="{02E69907-D28A-4321-ACCA-88ECFAA0AC13}" srcOrd="0" destOrd="0" presId="urn:microsoft.com/office/officeart/2005/8/layout/hierarchy4"/>
    <dgm:cxn modelId="{15C9B1B5-2463-426A-A8D6-43ECCF356C36}" srcId="{5F532054-8AD0-47DD-958F-1CAAD0E23286}" destId="{CB39FA44-9DD2-4E16-95B9-834025EDED0B}" srcOrd="2" destOrd="0" parTransId="{9CFA5612-AEE0-43A5-A6D1-14EF1129A017}" sibTransId="{997EF61E-B60C-47D4-8B10-F517CF3E0BDB}"/>
    <dgm:cxn modelId="{E180AEB9-5792-40C7-A16F-E68F58A7BF87}" srcId="{5F532054-8AD0-47DD-958F-1CAAD0E23286}" destId="{2FBD7C17-D4F6-45E2-9F6F-D016F326B1FF}" srcOrd="4" destOrd="0" parTransId="{3B3C2877-F939-407A-8140-9767DB678929}" sibTransId="{92BAFF24-DDCB-4857-8E7E-51911C457820}"/>
    <dgm:cxn modelId="{D4FD61BB-24A7-427A-AB2B-BC6BA7D03537}" type="presOf" srcId="{5F532054-8AD0-47DD-958F-1CAAD0E23286}" destId="{A5468089-6084-478F-849B-284E3E230061}" srcOrd="0" destOrd="0" presId="urn:microsoft.com/office/officeart/2005/8/layout/hierarchy4"/>
    <dgm:cxn modelId="{FC30DBC0-D726-4E7B-A20F-1AE38C742223}" srcId="{5F532054-8AD0-47DD-958F-1CAAD0E23286}" destId="{6F9C8336-DC61-4D61-96E5-4CE7B25FFEF6}" srcOrd="0" destOrd="0" parTransId="{D7521928-23DA-4F9D-9C94-0DBB5122124A}" sibTransId="{E8D86805-E4ED-414E-8F0B-964F201F33E7}"/>
    <dgm:cxn modelId="{F9CA45DD-1533-45E7-8FE9-A9BF559447AF}" type="presOf" srcId="{6E07BCC4-E86F-4F79-BC4C-1B17FC470510}" destId="{63FBF5F0-E0EA-493A-B869-242850D8B4C4}" srcOrd="0" destOrd="0" presId="urn:microsoft.com/office/officeart/2005/8/layout/hierarchy4"/>
    <dgm:cxn modelId="{F4963AE4-47E3-4DCE-A64D-212CC22CB398}" type="presOf" srcId="{CB39FA44-9DD2-4E16-95B9-834025EDED0B}" destId="{B38704E0-E4A8-464B-9891-4752C30C082A}" srcOrd="0" destOrd="0" presId="urn:microsoft.com/office/officeart/2005/8/layout/hierarchy4"/>
    <dgm:cxn modelId="{2739C2F4-A137-4918-A708-67BC3208E618}" type="presOf" srcId="{6F9C8336-DC61-4D61-96E5-4CE7B25FFEF6}" destId="{DC885E11-C5A8-4AA5-A69B-583F363F99F4}" srcOrd="0" destOrd="0" presId="urn:microsoft.com/office/officeart/2005/8/layout/hierarchy4"/>
    <dgm:cxn modelId="{4D3BDC68-102C-4D67-8DE0-78A925DC4F4E}" type="presParOf" srcId="{A5468089-6084-478F-849B-284E3E230061}" destId="{6E30041B-863C-4E68-9DB5-8B923CB80F16}" srcOrd="0" destOrd="0" presId="urn:microsoft.com/office/officeart/2005/8/layout/hierarchy4"/>
    <dgm:cxn modelId="{6F8926E4-FF55-42F5-9FAD-232D1ABE5BC7}" type="presParOf" srcId="{6E30041B-863C-4E68-9DB5-8B923CB80F16}" destId="{DC885E11-C5A8-4AA5-A69B-583F363F99F4}" srcOrd="0" destOrd="0" presId="urn:microsoft.com/office/officeart/2005/8/layout/hierarchy4"/>
    <dgm:cxn modelId="{1A223F4F-86C3-4C7B-9E80-CCD2E1FFE6B6}" type="presParOf" srcId="{6E30041B-863C-4E68-9DB5-8B923CB80F16}" destId="{53190AFC-6CD5-46C7-9C87-279B14B9D426}" srcOrd="1" destOrd="0" presId="urn:microsoft.com/office/officeart/2005/8/layout/hierarchy4"/>
    <dgm:cxn modelId="{E7780D9E-F940-4EE6-B8C6-EADE577FFB56}" type="presParOf" srcId="{A5468089-6084-478F-849B-284E3E230061}" destId="{714F1CCE-DFF2-4C74-B5C3-5ED2B122E8EA}" srcOrd="1" destOrd="0" presId="urn:microsoft.com/office/officeart/2005/8/layout/hierarchy4"/>
    <dgm:cxn modelId="{43288999-2251-462F-AF5D-6C691CFF08F4}" type="presParOf" srcId="{A5468089-6084-478F-849B-284E3E230061}" destId="{EC46276A-F0A0-488D-A8EB-3C9801AC3606}" srcOrd="2" destOrd="0" presId="urn:microsoft.com/office/officeart/2005/8/layout/hierarchy4"/>
    <dgm:cxn modelId="{724819FA-294C-4147-805E-E460312649B9}" type="presParOf" srcId="{EC46276A-F0A0-488D-A8EB-3C9801AC3606}" destId="{63FBF5F0-E0EA-493A-B869-242850D8B4C4}" srcOrd="0" destOrd="0" presId="urn:microsoft.com/office/officeart/2005/8/layout/hierarchy4"/>
    <dgm:cxn modelId="{62F16920-DD63-4B9A-A68C-CE69CA5E6196}" type="presParOf" srcId="{EC46276A-F0A0-488D-A8EB-3C9801AC3606}" destId="{F8265E23-6236-4392-8FAC-7993587E8262}" srcOrd="1" destOrd="0" presId="urn:microsoft.com/office/officeart/2005/8/layout/hierarchy4"/>
    <dgm:cxn modelId="{D46FC78A-D10C-4F63-8696-780A00B1B0B8}" type="presParOf" srcId="{A5468089-6084-478F-849B-284E3E230061}" destId="{4008F74B-0F39-45E4-8E5E-1CEB34D9EAEA}" srcOrd="3" destOrd="0" presId="urn:microsoft.com/office/officeart/2005/8/layout/hierarchy4"/>
    <dgm:cxn modelId="{F7D0E4E0-A742-4B96-9720-15F751D6F656}" type="presParOf" srcId="{A5468089-6084-478F-849B-284E3E230061}" destId="{2BE5B9DC-0BDD-4BCB-B1AD-D819B7494B3A}" srcOrd="4" destOrd="0" presId="urn:microsoft.com/office/officeart/2005/8/layout/hierarchy4"/>
    <dgm:cxn modelId="{C3AC5E8A-5019-46D8-86F7-33A16919EC86}" type="presParOf" srcId="{2BE5B9DC-0BDD-4BCB-B1AD-D819B7494B3A}" destId="{B38704E0-E4A8-464B-9891-4752C30C082A}" srcOrd="0" destOrd="0" presId="urn:microsoft.com/office/officeart/2005/8/layout/hierarchy4"/>
    <dgm:cxn modelId="{641D8302-5A81-49AA-ADB5-17DD880803BE}" type="presParOf" srcId="{2BE5B9DC-0BDD-4BCB-B1AD-D819B7494B3A}" destId="{50B972E3-B2B9-43B6-ADC3-5BBBD3E2BC9E}" srcOrd="1" destOrd="0" presId="urn:microsoft.com/office/officeart/2005/8/layout/hierarchy4"/>
    <dgm:cxn modelId="{25C784A6-86B4-4A31-8C0F-CC71E7ACEF8A}" type="presParOf" srcId="{A5468089-6084-478F-849B-284E3E230061}" destId="{4A13D62F-80FD-4CBD-BFBB-0D5E82E7C744}" srcOrd="5" destOrd="0" presId="urn:microsoft.com/office/officeart/2005/8/layout/hierarchy4"/>
    <dgm:cxn modelId="{E3D2DD98-7D03-4CA8-B44F-52D0367B8762}" type="presParOf" srcId="{A5468089-6084-478F-849B-284E3E230061}" destId="{2AA8CF7B-8582-4E6E-A163-E3FBF545780B}" srcOrd="6" destOrd="0" presId="urn:microsoft.com/office/officeart/2005/8/layout/hierarchy4"/>
    <dgm:cxn modelId="{BEF30AC6-8C97-4536-9460-4CC8CB9BFB07}" type="presParOf" srcId="{2AA8CF7B-8582-4E6E-A163-E3FBF545780B}" destId="{ABC2CD51-E3A2-441F-991B-234FA019BAF2}" srcOrd="0" destOrd="0" presId="urn:microsoft.com/office/officeart/2005/8/layout/hierarchy4"/>
    <dgm:cxn modelId="{4F303AF8-BEDF-464A-8803-3B290193B3DD}" type="presParOf" srcId="{2AA8CF7B-8582-4E6E-A163-E3FBF545780B}" destId="{33E08A4B-38B3-40B9-80F8-74D3B536CD09}" srcOrd="1" destOrd="0" presId="urn:microsoft.com/office/officeart/2005/8/layout/hierarchy4"/>
    <dgm:cxn modelId="{96DEEB45-2BE5-4CE0-9041-9B4E13D7C1CB}" type="presParOf" srcId="{A5468089-6084-478F-849B-284E3E230061}" destId="{029DBE14-891C-4E3B-A046-020A3B29C3F6}" srcOrd="7" destOrd="0" presId="urn:microsoft.com/office/officeart/2005/8/layout/hierarchy4"/>
    <dgm:cxn modelId="{4F0205D9-CD54-4A4C-BE41-DAA4A86E13D8}" type="presParOf" srcId="{A5468089-6084-478F-849B-284E3E230061}" destId="{70D4F839-1B65-4768-A338-F71CB0876005}" srcOrd="8" destOrd="0" presId="urn:microsoft.com/office/officeart/2005/8/layout/hierarchy4"/>
    <dgm:cxn modelId="{E9F1B955-8D30-48C8-B64A-4E8E38A31784}" type="presParOf" srcId="{70D4F839-1B65-4768-A338-F71CB0876005}" destId="{02E69907-D28A-4321-ACCA-88ECFAA0AC13}" srcOrd="0" destOrd="0" presId="urn:microsoft.com/office/officeart/2005/8/layout/hierarchy4"/>
    <dgm:cxn modelId="{DD263B50-4A04-4C74-87E4-5C58144F15F9}" type="presParOf" srcId="{70D4F839-1B65-4768-A338-F71CB0876005}" destId="{47B14D5E-6559-4CAE-ABC1-16730F77D38D}"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3C695-55A1-4782-88D8-E480740B325C}">
      <dsp:nvSpPr>
        <dsp:cNvPr id="0" name=""/>
        <dsp:cNvSpPr/>
      </dsp:nvSpPr>
      <dsp:spPr>
        <a:xfrm rot="5400000">
          <a:off x="4165811" y="-1625725"/>
          <a:ext cx="852488" cy="4321934"/>
        </a:xfrm>
        <a:prstGeom prst="round2SameRect">
          <a:avLst/>
        </a:prstGeom>
        <a:solidFill>
          <a:srgbClr val="2F5597">
            <a:alpha val="20000"/>
          </a:srgb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en-US" sz="1900" b="1" kern="1200" dirty="0"/>
            <a:t>The full cost of benefits coverage for a</a:t>
          </a:r>
        </a:p>
        <a:p>
          <a:pPr marL="171450" lvl="1" indent="-171450" algn="l" defTabSz="844550">
            <a:lnSpc>
              <a:spcPct val="90000"/>
            </a:lnSpc>
            <a:spcBef>
              <a:spcPct val="0"/>
            </a:spcBef>
            <a:spcAft>
              <a:spcPct val="15000"/>
            </a:spcAft>
            <a:buNone/>
          </a:pPr>
          <a:r>
            <a:rPr lang="en-US" sz="1900" b="1" kern="1200" dirty="0"/>
            <a:t>given pay period.</a:t>
          </a:r>
        </a:p>
      </dsp:txBody>
      <dsp:txXfrm rot="-5400000">
        <a:off x="2431089" y="150612"/>
        <a:ext cx="4280319" cy="769258"/>
      </dsp:txXfrm>
    </dsp:sp>
    <dsp:sp modelId="{9E0B451C-4375-4895-8851-87CC0C73BB99}">
      <dsp:nvSpPr>
        <dsp:cNvPr id="0" name=""/>
        <dsp:cNvSpPr/>
      </dsp:nvSpPr>
      <dsp:spPr>
        <a:xfrm>
          <a:off x="0" y="2437"/>
          <a:ext cx="2431088" cy="106561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Premium</a:t>
          </a:r>
          <a:endParaRPr lang="en-US" sz="2700" kern="1200" dirty="0"/>
        </a:p>
      </dsp:txBody>
      <dsp:txXfrm>
        <a:off x="52019" y="54456"/>
        <a:ext cx="2327050" cy="961572"/>
      </dsp:txXfrm>
    </dsp:sp>
    <dsp:sp modelId="{043DA7BA-0539-44EA-8D83-8CC3B9276EF3}">
      <dsp:nvSpPr>
        <dsp:cNvPr id="0" name=""/>
        <dsp:cNvSpPr/>
      </dsp:nvSpPr>
      <dsp:spPr>
        <a:xfrm rot="5400000">
          <a:off x="4165811" y="-506834"/>
          <a:ext cx="852488" cy="4321934"/>
        </a:xfrm>
        <a:prstGeom prst="round2SameRect">
          <a:avLst/>
        </a:prstGeom>
        <a:solidFill>
          <a:srgbClr val="4472C4">
            <a:alpha val="20000"/>
          </a:srgb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0" lvl="1" indent="0" algn="l" defTabSz="844550">
            <a:lnSpc>
              <a:spcPct val="90000"/>
            </a:lnSpc>
            <a:spcBef>
              <a:spcPct val="0"/>
            </a:spcBef>
            <a:spcAft>
              <a:spcPct val="15000"/>
            </a:spcAft>
            <a:buNone/>
          </a:pPr>
          <a:r>
            <a:rPr lang="en-US" sz="1900" b="1" kern="1200" dirty="0"/>
            <a:t>The County of Sonoma pays employees on a bi-weekly basis (every two weeks).</a:t>
          </a:r>
        </a:p>
      </dsp:txBody>
      <dsp:txXfrm rot="-5400000">
        <a:off x="2431089" y="1269503"/>
        <a:ext cx="4280319" cy="769258"/>
      </dsp:txXfrm>
    </dsp:sp>
    <dsp:sp modelId="{D8EDBFA9-44C2-480E-AE35-696C86947422}">
      <dsp:nvSpPr>
        <dsp:cNvPr id="0" name=""/>
        <dsp:cNvSpPr/>
      </dsp:nvSpPr>
      <dsp:spPr>
        <a:xfrm>
          <a:off x="0" y="1121327"/>
          <a:ext cx="2431088" cy="1065610"/>
        </a:xfrm>
        <a:prstGeom prst="roundRect">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Pay Period</a:t>
          </a:r>
          <a:endParaRPr lang="en-US" sz="2700" kern="1200" dirty="0"/>
        </a:p>
      </dsp:txBody>
      <dsp:txXfrm>
        <a:off x="52019" y="1173346"/>
        <a:ext cx="2327050" cy="961572"/>
      </dsp:txXfrm>
    </dsp:sp>
    <dsp:sp modelId="{AB039390-3181-4759-A609-7ED95BE94426}">
      <dsp:nvSpPr>
        <dsp:cNvPr id="0" name=""/>
        <dsp:cNvSpPr/>
      </dsp:nvSpPr>
      <dsp:spPr>
        <a:xfrm rot="5400000">
          <a:off x="4165811" y="612056"/>
          <a:ext cx="852488" cy="4321934"/>
        </a:xfrm>
        <a:prstGeom prst="round2SameRect">
          <a:avLst/>
        </a:prstGeom>
        <a:solidFill>
          <a:srgbClr val="548235">
            <a:alpha val="20000"/>
          </a:srgb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en-US" sz="1900" b="1" kern="1200" dirty="0"/>
            <a:t>A portion of the premium deducted</a:t>
          </a:r>
        </a:p>
        <a:p>
          <a:pPr marL="171450" lvl="1" indent="-171450" algn="l" defTabSz="844550">
            <a:lnSpc>
              <a:spcPct val="90000"/>
            </a:lnSpc>
            <a:spcBef>
              <a:spcPct val="0"/>
            </a:spcBef>
            <a:spcAft>
              <a:spcPct val="15000"/>
            </a:spcAft>
            <a:buNone/>
          </a:pPr>
          <a:r>
            <a:rPr lang="en-US" sz="1900" b="1" kern="1200" dirty="0"/>
            <a:t>from paychecks twice per month.</a:t>
          </a:r>
        </a:p>
      </dsp:txBody>
      <dsp:txXfrm rot="-5400000">
        <a:off x="2431089" y="2388394"/>
        <a:ext cx="4280319" cy="769258"/>
      </dsp:txXfrm>
    </dsp:sp>
    <dsp:sp modelId="{0BB09DD8-7465-4E42-9319-B531B18247EB}">
      <dsp:nvSpPr>
        <dsp:cNvPr id="0" name=""/>
        <dsp:cNvSpPr/>
      </dsp:nvSpPr>
      <dsp:spPr>
        <a:xfrm>
          <a:off x="0" y="2240218"/>
          <a:ext cx="2431088" cy="106561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Employee Contribution</a:t>
          </a:r>
          <a:endParaRPr lang="en-US" sz="2700" kern="1200" dirty="0"/>
        </a:p>
      </dsp:txBody>
      <dsp:txXfrm>
        <a:off x="52019" y="2292237"/>
        <a:ext cx="2327050" cy="961572"/>
      </dsp:txXfrm>
    </dsp:sp>
    <dsp:sp modelId="{CDCE467C-BD85-4671-A8EF-1F1E86937576}">
      <dsp:nvSpPr>
        <dsp:cNvPr id="0" name=""/>
        <dsp:cNvSpPr/>
      </dsp:nvSpPr>
      <dsp:spPr>
        <a:xfrm rot="5400000">
          <a:off x="4165811" y="1730946"/>
          <a:ext cx="852488" cy="4321934"/>
        </a:xfrm>
        <a:prstGeom prst="round2SameRect">
          <a:avLst/>
        </a:prstGeom>
        <a:solidFill>
          <a:srgbClr val="6A9676">
            <a:alpha val="20000"/>
          </a:srgb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0" lvl="1" indent="0" algn="l" defTabSz="844550">
            <a:lnSpc>
              <a:spcPct val="90000"/>
            </a:lnSpc>
            <a:spcBef>
              <a:spcPct val="0"/>
            </a:spcBef>
            <a:spcAft>
              <a:spcPct val="15000"/>
            </a:spcAft>
            <a:buNone/>
          </a:pPr>
          <a:r>
            <a:rPr lang="en-US" sz="1900" b="1" kern="1200" dirty="0"/>
            <a:t>A portion of the premium paid for by the County for each pay period.</a:t>
          </a:r>
        </a:p>
      </dsp:txBody>
      <dsp:txXfrm rot="-5400000">
        <a:off x="2431089" y="3507284"/>
        <a:ext cx="4280319" cy="769258"/>
      </dsp:txXfrm>
    </dsp:sp>
    <dsp:sp modelId="{F6C96AE6-9BFA-45BC-8819-DC2F8B44B243}">
      <dsp:nvSpPr>
        <dsp:cNvPr id="0" name=""/>
        <dsp:cNvSpPr/>
      </dsp:nvSpPr>
      <dsp:spPr>
        <a:xfrm>
          <a:off x="0" y="3359109"/>
          <a:ext cx="2431088" cy="1065610"/>
        </a:xfrm>
        <a:prstGeom prst="roundRect">
          <a:avLst/>
        </a:prstGeom>
        <a:solidFill>
          <a:srgbClr val="6A96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County Contribution</a:t>
          </a:r>
          <a:endParaRPr lang="en-US" sz="2700" kern="1200" dirty="0"/>
        </a:p>
      </dsp:txBody>
      <dsp:txXfrm>
        <a:off x="52019" y="3411128"/>
        <a:ext cx="2327050" cy="961572"/>
      </dsp:txXfrm>
    </dsp:sp>
    <dsp:sp modelId="{F374AB5E-CB47-47EE-8B4D-74D8EC7F1FD1}">
      <dsp:nvSpPr>
        <dsp:cNvPr id="0" name=""/>
        <dsp:cNvSpPr/>
      </dsp:nvSpPr>
      <dsp:spPr>
        <a:xfrm rot="5400000">
          <a:off x="4165811" y="2849837"/>
          <a:ext cx="852488" cy="4321934"/>
        </a:xfrm>
        <a:prstGeom prst="round2SameRect">
          <a:avLst/>
        </a:prstGeom>
        <a:solidFill>
          <a:schemeClr val="accent3">
            <a:lumMod val="75000"/>
            <a:alpha val="2000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en-US" sz="1900" b="1" kern="1200" dirty="0">
              <a:latin typeface="+mn-lt"/>
              <a:ea typeface="Calibri" panose="020F0502020204030204" pitchFamily="34" charset="0"/>
              <a:cs typeface="Calibri" panose="020F0502020204030204" pitchFamily="34" charset="0"/>
            </a:rPr>
            <a:t>“Full-Time Equivalent”</a:t>
          </a:r>
        </a:p>
        <a:p>
          <a:pPr marL="171450" lvl="1" indent="-171450" algn="l" defTabSz="844550">
            <a:lnSpc>
              <a:spcPct val="90000"/>
            </a:lnSpc>
            <a:spcBef>
              <a:spcPct val="0"/>
            </a:spcBef>
            <a:spcAft>
              <a:spcPct val="15000"/>
            </a:spcAft>
            <a:buNone/>
          </a:pPr>
          <a:r>
            <a:rPr lang="en-US" sz="1900" b="1" kern="1200" dirty="0">
              <a:latin typeface="+mn-lt"/>
              <a:ea typeface="Calibri" panose="020F0502020204030204" pitchFamily="34" charset="0"/>
              <a:cs typeface="Calibri" panose="020F0502020204030204" pitchFamily="34" charset="0"/>
            </a:rPr>
            <a:t>full time = 1.0; half time = 0.50</a:t>
          </a:r>
        </a:p>
      </dsp:txBody>
      <dsp:txXfrm rot="-5400000">
        <a:off x="2431089" y="4626175"/>
        <a:ext cx="4280319" cy="769258"/>
      </dsp:txXfrm>
    </dsp:sp>
    <dsp:sp modelId="{FFA3C755-AE2B-4BA8-92AD-5784BB40E60B}">
      <dsp:nvSpPr>
        <dsp:cNvPr id="0" name=""/>
        <dsp:cNvSpPr/>
      </dsp:nvSpPr>
      <dsp:spPr>
        <a:xfrm>
          <a:off x="0" y="4477999"/>
          <a:ext cx="2431088" cy="106561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mn-lt"/>
            </a:rPr>
            <a:t>FTE</a:t>
          </a:r>
        </a:p>
      </dsp:txBody>
      <dsp:txXfrm>
        <a:off x="52019" y="4530018"/>
        <a:ext cx="2327050" cy="9615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3AAC8-DF78-485D-BA01-9CD3CF134C33}">
      <dsp:nvSpPr>
        <dsp:cNvPr id="0" name=""/>
        <dsp:cNvSpPr/>
      </dsp:nvSpPr>
      <dsp:spPr>
        <a:xfrm>
          <a:off x="9976" y="475894"/>
          <a:ext cx="1490871" cy="894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Counseling</a:t>
          </a:r>
        </a:p>
      </dsp:txBody>
      <dsp:txXfrm>
        <a:off x="9976" y="475894"/>
        <a:ext cx="1490871" cy="894522"/>
      </dsp:txXfrm>
    </dsp:sp>
    <dsp:sp modelId="{4EBA51D9-747A-4201-9610-969724692723}">
      <dsp:nvSpPr>
        <dsp:cNvPr id="0" name=""/>
        <dsp:cNvSpPr/>
      </dsp:nvSpPr>
      <dsp:spPr>
        <a:xfrm>
          <a:off x="1649934" y="475894"/>
          <a:ext cx="1490871" cy="894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Chemical Dependency</a:t>
          </a:r>
        </a:p>
      </dsp:txBody>
      <dsp:txXfrm>
        <a:off x="1649934" y="475894"/>
        <a:ext cx="1490871" cy="894522"/>
      </dsp:txXfrm>
    </dsp:sp>
    <dsp:sp modelId="{4C5E6E73-B38E-4841-A982-A89361B452A5}">
      <dsp:nvSpPr>
        <dsp:cNvPr id="0" name=""/>
        <dsp:cNvSpPr/>
      </dsp:nvSpPr>
      <dsp:spPr>
        <a:xfrm>
          <a:off x="3289892" y="475894"/>
          <a:ext cx="1490871" cy="894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Child and Elder Care</a:t>
          </a:r>
        </a:p>
      </dsp:txBody>
      <dsp:txXfrm>
        <a:off x="3289892" y="475894"/>
        <a:ext cx="1490871" cy="894522"/>
      </dsp:txXfrm>
    </dsp:sp>
    <dsp:sp modelId="{F0745D1B-79FA-47FC-8557-07A2669415EC}">
      <dsp:nvSpPr>
        <dsp:cNvPr id="0" name=""/>
        <dsp:cNvSpPr/>
      </dsp:nvSpPr>
      <dsp:spPr>
        <a:xfrm>
          <a:off x="4929851" y="475894"/>
          <a:ext cx="1490871" cy="894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Federal Tax Problems</a:t>
          </a:r>
        </a:p>
      </dsp:txBody>
      <dsp:txXfrm>
        <a:off x="4929851" y="475894"/>
        <a:ext cx="1490871" cy="894522"/>
      </dsp:txXfrm>
    </dsp:sp>
    <dsp:sp modelId="{83611BFE-CF6A-4C89-913D-242FB6F70CFA}">
      <dsp:nvSpPr>
        <dsp:cNvPr id="0" name=""/>
        <dsp:cNvSpPr/>
      </dsp:nvSpPr>
      <dsp:spPr>
        <a:xfrm>
          <a:off x="6569809" y="475894"/>
          <a:ext cx="1490871" cy="894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Financial and Credit Concerns</a:t>
          </a:r>
        </a:p>
      </dsp:txBody>
      <dsp:txXfrm>
        <a:off x="6569809" y="475894"/>
        <a:ext cx="1490871" cy="894522"/>
      </dsp:txXfrm>
    </dsp:sp>
    <dsp:sp modelId="{56F6F2EA-B092-4DA6-AAA2-93401DDD6919}">
      <dsp:nvSpPr>
        <dsp:cNvPr id="0" name=""/>
        <dsp:cNvSpPr/>
      </dsp:nvSpPr>
      <dsp:spPr>
        <a:xfrm>
          <a:off x="8209768" y="475894"/>
          <a:ext cx="1490871" cy="894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Legal Questions</a:t>
          </a:r>
        </a:p>
      </dsp:txBody>
      <dsp:txXfrm>
        <a:off x="8209768" y="475894"/>
        <a:ext cx="1490871" cy="894522"/>
      </dsp:txXfrm>
    </dsp:sp>
    <dsp:sp modelId="{659E19AA-2362-4863-811A-1D1355C301FA}">
      <dsp:nvSpPr>
        <dsp:cNvPr id="0" name=""/>
        <dsp:cNvSpPr/>
      </dsp:nvSpPr>
      <dsp:spPr>
        <a:xfrm>
          <a:off x="9849726" y="475894"/>
          <a:ext cx="1490871" cy="894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Pre-retirement Planning</a:t>
          </a:r>
        </a:p>
      </dsp:txBody>
      <dsp:txXfrm>
        <a:off x="9849726" y="475894"/>
        <a:ext cx="1490871" cy="8945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5A86A-403A-4D68-8733-81249B0784B2}">
      <dsp:nvSpPr>
        <dsp:cNvPr id="0" name=""/>
        <dsp:cNvSpPr/>
      </dsp:nvSpPr>
      <dsp:spPr>
        <a:xfrm>
          <a:off x="0" y="313045"/>
          <a:ext cx="1714071" cy="1028442"/>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Benefit Questions</a:t>
          </a:r>
        </a:p>
      </dsp:txBody>
      <dsp:txXfrm>
        <a:off x="0" y="313045"/>
        <a:ext cx="1714071" cy="1028442"/>
      </dsp:txXfrm>
    </dsp:sp>
    <dsp:sp modelId="{70C69F60-0554-4ECE-A6AC-9E21D55BB01C}">
      <dsp:nvSpPr>
        <dsp:cNvPr id="0" name=""/>
        <dsp:cNvSpPr/>
      </dsp:nvSpPr>
      <dsp:spPr>
        <a:xfrm>
          <a:off x="1821018" y="313045"/>
          <a:ext cx="1714071" cy="1028442"/>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Choosing a</a:t>
          </a:r>
        </a:p>
        <a:p>
          <a:pPr marL="0" lvl="0" indent="0" algn="ctr" defTabSz="711200" rtl="0">
            <a:lnSpc>
              <a:spcPct val="90000"/>
            </a:lnSpc>
            <a:spcBef>
              <a:spcPct val="0"/>
            </a:spcBef>
            <a:spcAft>
              <a:spcPct val="35000"/>
            </a:spcAft>
            <a:buNone/>
          </a:pPr>
          <a:r>
            <a:rPr lang="en-US" sz="1600" kern="1200"/>
            <a:t>Health Plan</a:t>
          </a:r>
        </a:p>
      </dsp:txBody>
      <dsp:txXfrm>
        <a:off x="1821018" y="313045"/>
        <a:ext cx="1714071" cy="1028442"/>
      </dsp:txXfrm>
    </dsp:sp>
    <dsp:sp modelId="{51AF841E-F7B1-4DF7-B0B0-6F9B477745FA}">
      <dsp:nvSpPr>
        <dsp:cNvPr id="0" name=""/>
        <dsp:cNvSpPr/>
      </dsp:nvSpPr>
      <dsp:spPr>
        <a:xfrm>
          <a:off x="3706496" y="313045"/>
          <a:ext cx="1714071" cy="1028442"/>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Selecting and locating doctors and hospitals</a:t>
          </a:r>
        </a:p>
      </dsp:txBody>
      <dsp:txXfrm>
        <a:off x="3706496" y="313045"/>
        <a:ext cx="1714071" cy="1028442"/>
      </dsp:txXfrm>
    </dsp:sp>
    <dsp:sp modelId="{79993F87-2369-4D19-A848-EA2EA9FA7617}">
      <dsp:nvSpPr>
        <dsp:cNvPr id="0" name=""/>
        <dsp:cNvSpPr/>
      </dsp:nvSpPr>
      <dsp:spPr>
        <a:xfrm>
          <a:off x="5591975" y="313045"/>
          <a:ext cx="1714071" cy="1028442"/>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Troubleshooting claims issues and appeals</a:t>
          </a:r>
        </a:p>
      </dsp:txBody>
      <dsp:txXfrm>
        <a:off x="5591975" y="313045"/>
        <a:ext cx="1714071" cy="1028442"/>
      </dsp:txXfrm>
    </dsp:sp>
    <dsp:sp modelId="{F2414BBB-26D7-4C6F-9E78-68EAF002938D}">
      <dsp:nvSpPr>
        <dsp:cNvPr id="0" name=""/>
        <dsp:cNvSpPr/>
      </dsp:nvSpPr>
      <dsp:spPr>
        <a:xfrm>
          <a:off x="7477453" y="313045"/>
          <a:ext cx="1714071" cy="1028442"/>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Getting the most from your health care dollars</a:t>
          </a:r>
        </a:p>
      </dsp:txBody>
      <dsp:txXfrm>
        <a:off x="7477453" y="313045"/>
        <a:ext cx="1714071" cy="1028442"/>
      </dsp:txXfrm>
    </dsp:sp>
    <dsp:sp modelId="{E4B9B8E2-D46F-4C72-AEBD-23187C3202E6}">
      <dsp:nvSpPr>
        <dsp:cNvPr id="0" name=""/>
        <dsp:cNvSpPr/>
      </dsp:nvSpPr>
      <dsp:spPr>
        <a:xfrm>
          <a:off x="9362932" y="313045"/>
          <a:ext cx="1714071" cy="1028442"/>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Finding resources for a health condition</a:t>
          </a:r>
        </a:p>
      </dsp:txBody>
      <dsp:txXfrm>
        <a:off x="9362932" y="313045"/>
        <a:ext cx="1714071" cy="10284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92BA7-91E6-4FF5-89A6-76D96CD97BCB}">
      <dsp:nvSpPr>
        <dsp:cNvPr id="0" name=""/>
        <dsp:cNvSpPr/>
      </dsp:nvSpPr>
      <dsp:spPr>
        <a:xfrm>
          <a:off x="52" y="22144"/>
          <a:ext cx="4998351" cy="633600"/>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t>Short Term Disability</a:t>
          </a:r>
          <a:endParaRPr lang="en-US" sz="2000" kern="1200" dirty="0"/>
        </a:p>
      </dsp:txBody>
      <dsp:txXfrm>
        <a:off x="52" y="22144"/>
        <a:ext cx="4998351" cy="633600"/>
      </dsp:txXfrm>
    </dsp:sp>
    <dsp:sp modelId="{57E36574-5C91-40B8-AF5C-CAFBDC47DDDC}">
      <dsp:nvSpPr>
        <dsp:cNvPr id="0" name=""/>
        <dsp:cNvSpPr/>
      </dsp:nvSpPr>
      <dsp:spPr>
        <a:xfrm>
          <a:off x="52" y="655744"/>
          <a:ext cx="4998351" cy="3164813"/>
        </a:xfrm>
        <a:prstGeom prst="rect">
          <a:avLst/>
        </a:prstGeom>
        <a:solidFill>
          <a:srgbClr val="2F5597">
            <a:alpha val="20000"/>
          </a:srgb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0" algn="l" defTabSz="800100">
            <a:lnSpc>
              <a:spcPct val="90000"/>
            </a:lnSpc>
            <a:spcBef>
              <a:spcPct val="0"/>
            </a:spcBef>
            <a:spcAft>
              <a:spcPct val="15000"/>
            </a:spcAft>
            <a:buNone/>
          </a:pPr>
          <a:r>
            <a:rPr lang="en-US" sz="1800" b="0" i="0" kern="1200" baseline="0" dirty="0"/>
            <a:t>Employees covered under the following Bargaining Units may participate in a Short-Term Disability benefit offered through Dublin Insurance and fully paid by the employee. </a:t>
          </a:r>
          <a:endParaRPr lang="en-US" sz="1800" kern="1200" dirty="0"/>
        </a:p>
        <a:p>
          <a:pPr marL="228600" lvl="2" indent="0" algn="l" defTabSz="622300">
            <a:lnSpc>
              <a:spcPct val="90000"/>
            </a:lnSpc>
            <a:spcBef>
              <a:spcPct val="0"/>
            </a:spcBef>
            <a:spcAft>
              <a:spcPct val="15000"/>
            </a:spcAft>
            <a:buFontTx/>
            <a:buNone/>
          </a:pPr>
          <a:r>
            <a:rPr lang="en-US" sz="1400" b="1" i="0" kern="1200" baseline="0" dirty="0">
              <a:latin typeface="Wingdings" panose="05000000000000000000" pitchFamily="2" charset="2"/>
            </a:rPr>
            <a:t>ü </a:t>
          </a:r>
          <a:r>
            <a:rPr lang="en-US" sz="1400" b="1" i="0" kern="1200" baseline="0" dirty="0"/>
            <a:t>SEIU 	</a:t>
          </a:r>
          <a:r>
            <a:rPr lang="en-US" sz="1400" b="1" i="0" kern="1200" baseline="0" dirty="0">
              <a:latin typeface="Wingdings" panose="05000000000000000000" pitchFamily="2" charset="2"/>
            </a:rPr>
            <a:t>ü </a:t>
          </a:r>
          <a:r>
            <a:rPr lang="en-US" sz="1400" b="1" i="0" kern="1200" baseline="0" dirty="0"/>
            <a:t>ESC     </a:t>
          </a:r>
          <a:r>
            <a:rPr lang="en-US" sz="1400" b="1" i="0" kern="1200" baseline="0" dirty="0">
              <a:latin typeface="Wingdings" panose="05000000000000000000" pitchFamily="2" charset="2"/>
            </a:rPr>
            <a:t>ü </a:t>
          </a:r>
          <a:r>
            <a:rPr lang="en-US" sz="1400" b="1" i="0" kern="1200" baseline="0" dirty="0"/>
            <a:t>SCPA</a:t>
          </a:r>
          <a:endParaRPr lang="en-US" sz="1400" kern="1200" dirty="0"/>
        </a:p>
        <a:p>
          <a:pPr marL="228600" lvl="2" indent="0" algn="l" defTabSz="622300">
            <a:lnSpc>
              <a:spcPct val="90000"/>
            </a:lnSpc>
            <a:spcBef>
              <a:spcPct val="0"/>
            </a:spcBef>
            <a:spcAft>
              <a:spcPts val="1200"/>
            </a:spcAft>
            <a:buFontTx/>
            <a:buNone/>
          </a:pPr>
          <a:r>
            <a:rPr lang="en-US" sz="1400" b="1" i="0" kern="1200" baseline="0" dirty="0">
              <a:latin typeface="Wingdings" panose="05000000000000000000" pitchFamily="2" charset="2"/>
            </a:rPr>
            <a:t>ü </a:t>
          </a:r>
          <a:r>
            <a:rPr lang="en-US" sz="1400" b="1" i="0" kern="1200" baseline="0" dirty="0"/>
            <a:t>Salary Resolution – Confidential Only</a:t>
          </a:r>
          <a:endParaRPr lang="en-US" sz="1400" kern="1200" dirty="0"/>
        </a:p>
        <a:p>
          <a:pPr marL="171450" lvl="1" indent="0" algn="l" defTabSz="800100">
            <a:lnSpc>
              <a:spcPct val="90000"/>
            </a:lnSpc>
            <a:spcBef>
              <a:spcPct val="0"/>
            </a:spcBef>
            <a:spcAft>
              <a:spcPct val="15000"/>
            </a:spcAft>
            <a:buNone/>
          </a:pPr>
          <a:r>
            <a:rPr lang="en-US" sz="1800" b="0" i="0" kern="1200" baseline="0" dirty="0"/>
            <a:t>To enroll, contact Dublin at 800-824-3316</a:t>
          </a:r>
          <a:endParaRPr lang="en-US" sz="1800" kern="1200" dirty="0"/>
        </a:p>
      </dsp:txBody>
      <dsp:txXfrm>
        <a:off x="52" y="655744"/>
        <a:ext cx="4998351" cy="3164813"/>
      </dsp:txXfrm>
    </dsp:sp>
    <dsp:sp modelId="{A4BEDF0F-92FA-4618-BB7E-C8CEF3081871}">
      <dsp:nvSpPr>
        <dsp:cNvPr id="0" name=""/>
        <dsp:cNvSpPr/>
      </dsp:nvSpPr>
      <dsp:spPr>
        <a:xfrm>
          <a:off x="5698172" y="22144"/>
          <a:ext cx="4998351" cy="633600"/>
        </a:xfrm>
        <a:prstGeom prst="rect">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t>Long Term Disability</a:t>
          </a:r>
          <a:endParaRPr lang="en-US" sz="2000" kern="1200" dirty="0"/>
        </a:p>
      </dsp:txBody>
      <dsp:txXfrm>
        <a:off x="5698172" y="22144"/>
        <a:ext cx="4998351" cy="633600"/>
      </dsp:txXfrm>
    </dsp:sp>
    <dsp:sp modelId="{C471175E-FC86-4527-A66A-E0A902396A88}">
      <dsp:nvSpPr>
        <dsp:cNvPr id="0" name=""/>
        <dsp:cNvSpPr/>
      </dsp:nvSpPr>
      <dsp:spPr>
        <a:xfrm>
          <a:off x="5698172" y="655744"/>
          <a:ext cx="4998351" cy="3164813"/>
        </a:xfrm>
        <a:prstGeom prst="rect">
          <a:avLst/>
        </a:prstGeom>
        <a:solidFill>
          <a:srgbClr val="548235">
            <a:alpha val="20000"/>
          </a:srgb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ts val="600"/>
            </a:spcAft>
            <a:buNone/>
          </a:pPr>
          <a:r>
            <a:rPr lang="en-US" sz="1800" b="0" i="0" kern="1200" baseline="0" dirty="0"/>
            <a:t>Two separate insured Plans:</a:t>
          </a:r>
          <a:endParaRPr lang="en-US" sz="1800" kern="1200" dirty="0"/>
        </a:p>
        <a:p>
          <a:pPr marL="171450" lvl="1" indent="-171450" algn="l" defTabSz="800100">
            <a:lnSpc>
              <a:spcPct val="90000"/>
            </a:lnSpc>
            <a:spcBef>
              <a:spcPct val="0"/>
            </a:spcBef>
            <a:spcAft>
              <a:spcPct val="15000"/>
            </a:spcAft>
            <a:buChar char="•"/>
          </a:pPr>
          <a:r>
            <a:rPr lang="en-US" sz="1800" b="1" i="0" u="none" kern="1200" baseline="0" dirty="0"/>
            <a:t>Plan A </a:t>
          </a:r>
          <a:r>
            <a:rPr lang="en-US" sz="1800" b="0" i="0" kern="1200" baseline="0" dirty="0"/>
            <a:t>– Standard LTD Plan, </a:t>
          </a:r>
          <a:r>
            <a:rPr lang="en-US" sz="1800" b="0" i="1" kern="1200" baseline="0" dirty="0"/>
            <a:t>Employer</a:t>
          </a:r>
          <a:r>
            <a:rPr lang="en-US" sz="1800" b="0" i="0" kern="1200" baseline="0" dirty="0"/>
            <a:t> paid plan through the Standard Insurance Co. with a 60-day waiting period from date of disability</a:t>
          </a:r>
          <a:endParaRPr lang="en-US" sz="1800" kern="1200" dirty="0"/>
        </a:p>
        <a:p>
          <a:pPr marL="171450" lvl="1" indent="-171450" algn="l" defTabSz="800100">
            <a:lnSpc>
              <a:spcPct val="90000"/>
            </a:lnSpc>
            <a:spcBef>
              <a:spcPct val="0"/>
            </a:spcBef>
            <a:spcAft>
              <a:spcPct val="15000"/>
            </a:spcAft>
            <a:buChar char="•"/>
          </a:pPr>
          <a:r>
            <a:rPr lang="en-US" sz="1800" b="1" i="0" u="none" kern="1200" baseline="0" dirty="0"/>
            <a:t>Plan B </a:t>
          </a:r>
          <a:r>
            <a:rPr lang="en-US" sz="1800" b="0" i="0" kern="1200" baseline="0" dirty="0"/>
            <a:t>– </a:t>
          </a:r>
          <a:r>
            <a:rPr lang="en-US" sz="1800" b="0" i="1" kern="1200" baseline="0" dirty="0"/>
            <a:t>Employee</a:t>
          </a:r>
          <a:r>
            <a:rPr lang="en-US" sz="1800" b="0" i="0" kern="1200" baseline="0" dirty="0"/>
            <a:t> paid LTD Benefit through Trust of Peace Officers Research Association of California (PORAC), </a:t>
          </a:r>
          <a:r>
            <a:rPr lang="en-US" sz="1800" b="0" i="1" kern="1200" baseline="0" dirty="0"/>
            <a:t>mandatory participation</a:t>
          </a:r>
          <a:r>
            <a:rPr lang="en-US" sz="1800" b="0" i="0" kern="1200" baseline="0" dirty="0"/>
            <a:t> for the following BUs:</a:t>
          </a:r>
          <a:endParaRPr lang="en-US" sz="1800" kern="1200" dirty="0"/>
        </a:p>
        <a:p>
          <a:pPr marL="228600" lvl="2" indent="-114300" algn="l" defTabSz="622300">
            <a:lnSpc>
              <a:spcPct val="90000"/>
            </a:lnSpc>
            <a:spcBef>
              <a:spcPct val="0"/>
            </a:spcBef>
            <a:spcAft>
              <a:spcPct val="15000"/>
            </a:spcAft>
            <a:buNone/>
          </a:pPr>
          <a:r>
            <a:rPr lang="en-US" sz="1400" b="1" i="0" kern="1200" baseline="0" dirty="0">
              <a:latin typeface="Wingdings" panose="05000000000000000000" pitchFamily="2" charset="2"/>
            </a:rPr>
            <a:t>ü </a:t>
          </a:r>
          <a:r>
            <a:rPr lang="en-US" sz="1400" b="1" i="0" kern="1200" baseline="0" dirty="0"/>
            <a:t>SCLEA	</a:t>
          </a:r>
          <a:r>
            <a:rPr lang="en-US" sz="1400" b="1" i="0" kern="1200" baseline="0" dirty="0">
              <a:latin typeface="Wingdings" panose="05000000000000000000" pitchFamily="2" charset="2"/>
            </a:rPr>
            <a:t>ü </a:t>
          </a:r>
          <a:r>
            <a:rPr lang="en-US" sz="1400" b="1" i="0" kern="1200" baseline="0" dirty="0"/>
            <a:t>DSLEM 	</a:t>
          </a:r>
          <a:r>
            <a:rPr lang="en-US" sz="1400" b="1" i="0" kern="1200" baseline="0" dirty="0">
              <a:latin typeface="Wingdings" panose="05000000000000000000" pitchFamily="2" charset="2"/>
            </a:rPr>
            <a:t>ü </a:t>
          </a:r>
          <a:r>
            <a:rPr lang="en-US" sz="1400" b="1" i="0" kern="1200" baseline="0" dirty="0"/>
            <a:t>SCLEMA</a:t>
          </a:r>
          <a:r>
            <a:rPr lang="en-US" sz="1400" b="0" i="0" kern="1200" baseline="0" dirty="0"/>
            <a:t> 	</a:t>
          </a:r>
          <a:r>
            <a:rPr lang="en-US" sz="1400" b="0" i="0" kern="1200" baseline="0" dirty="0">
              <a:latin typeface="Wingdings" panose="05000000000000000000" pitchFamily="2" charset="2"/>
            </a:rPr>
            <a:t>ü </a:t>
          </a:r>
          <a:r>
            <a:rPr lang="en-US" sz="1400" b="1" i="0" kern="1200" baseline="0" dirty="0"/>
            <a:t>DSA</a:t>
          </a:r>
          <a:endParaRPr lang="en-US" sz="1400" kern="1200" dirty="0"/>
        </a:p>
      </dsp:txBody>
      <dsp:txXfrm>
        <a:off x="5698172" y="655744"/>
        <a:ext cx="4998351" cy="31648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2734D-6770-4BCA-AC8B-5B5C44F0EFA8}">
      <dsp:nvSpPr>
        <dsp:cNvPr id="0" name=""/>
        <dsp:cNvSpPr/>
      </dsp:nvSpPr>
      <dsp:spPr>
        <a:xfrm>
          <a:off x="14877" y="28095"/>
          <a:ext cx="842944" cy="8429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582EE4-5EC9-4DFF-9241-383E3325C2EA}">
      <dsp:nvSpPr>
        <dsp:cNvPr id="0" name=""/>
        <dsp:cNvSpPr/>
      </dsp:nvSpPr>
      <dsp:spPr>
        <a:xfrm>
          <a:off x="14877" y="1055377"/>
          <a:ext cx="2408414" cy="94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Before you get started, you will need the following information: </a:t>
          </a:r>
          <a:endParaRPr lang="en-US" sz="1800" kern="1200" dirty="0"/>
        </a:p>
      </dsp:txBody>
      <dsp:txXfrm>
        <a:off x="14877" y="1055377"/>
        <a:ext cx="2408414" cy="949240"/>
      </dsp:txXfrm>
    </dsp:sp>
    <dsp:sp modelId="{06B52E75-B7E3-4828-BC2E-3F321101493B}">
      <dsp:nvSpPr>
        <dsp:cNvPr id="0" name=""/>
        <dsp:cNvSpPr/>
      </dsp:nvSpPr>
      <dsp:spPr>
        <a:xfrm>
          <a:off x="14877" y="2090355"/>
          <a:ext cx="2408414" cy="222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 Names</a:t>
          </a:r>
        </a:p>
        <a:p>
          <a:pPr marL="0" lvl="0" indent="0" algn="l" defTabSz="711200">
            <a:lnSpc>
              <a:spcPct val="100000"/>
            </a:lnSpc>
            <a:spcBef>
              <a:spcPct val="0"/>
            </a:spcBef>
            <a:spcAft>
              <a:spcPct val="35000"/>
            </a:spcAft>
            <a:buNone/>
          </a:pPr>
          <a:r>
            <a:rPr lang="en-US" sz="1600" kern="1200"/>
            <a:t>- Birthdates</a:t>
          </a:r>
        </a:p>
        <a:p>
          <a:pPr marL="0" lvl="0" indent="0" algn="l" defTabSz="711200">
            <a:lnSpc>
              <a:spcPct val="100000"/>
            </a:lnSpc>
            <a:spcBef>
              <a:spcPct val="0"/>
            </a:spcBef>
            <a:spcAft>
              <a:spcPct val="35000"/>
            </a:spcAft>
            <a:buNone/>
          </a:pPr>
          <a:r>
            <a:rPr lang="en-US" sz="1600" kern="1200" dirty="0"/>
            <a:t>- Social Security Numbers </a:t>
          </a:r>
        </a:p>
        <a:p>
          <a:pPr marL="0" lvl="0" indent="0" algn="l" defTabSz="711200">
            <a:lnSpc>
              <a:spcPct val="100000"/>
            </a:lnSpc>
            <a:spcBef>
              <a:spcPct val="0"/>
            </a:spcBef>
            <a:spcAft>
              <a:spcPct val="35000"/>
            </a:spcAft>
            <a:buNone/>
          </a:pPr>
          <a:r>
            <a:rPr lang="en-US" sz="1600" kern="1200" dirty="0"/>
            <a:t>- Dependent Verification Documentation</a:t>
          </a:r>
        </a:p>
      </dsp:txBody>
      <dsp:txXfrm>
        <a:off x="14877" y="2090355"/>
        <a:ext cx="2408414" cy="2224633"/>
      </dsp:txXfrm>
    </dsp:sp>
    <dsp:sp modelId="{A63DF8FE-CD6F-458C-ABDF-01B275399D34}">
      <dsp:nvSpPr>
        <dsp:cNvPr id="0" name=""/>
        <dsp:cNvSpPr/>
      </dsp:nvSpPr>
      <dsp:spPr>
        <a:xfrm>
          <a:off x="2844764" y="28095"/>
          <a:ext cx="842944" cy="8429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751E07-28AB-4BAB-BA51-95008776B221}">
      <dsp:nvSpPr>
        <dsp:cNvPr id="0" name=""/>
        <dsp:cNvSpPr/>
      </dsp:nvSpPr>
      <dsp:spPr>
        <a:xfrm>
          <a:off x="2844764" y="1055377"/>
          <a:ext cx="2408414" cy="94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Complete Enrollment Form</a:t>
          </a:r>
          <a:endParaRPr lang="en-US" sz="1800" kern="1200" dirty="0"/>
        </a:p>
      </dsp:txBody>
      <dsp:txXfrm>
        <a:off x="2844764" y="1055377"/>
        <a:ext cx="2408414" cy="949240"/>
      </dsp:txXfrm>
    </dsp:sp>
    <dsp:sp modelId="{FBF7EDB2-2317-483F-8E60-A4FF47A8DD03}">
      <dsp:nvSpPr>
        <dsp:cNvPr id="0" name=""/>
        <dsp:cNvSpPr/>
      </dsp:nvSpPr>
      <dsp:spPr>
        <a:xfrm>
          <a:off x="2844764" y="2090355"/>
          <a:ext cx="2408414" cy="222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Benefit Enrollment </a:t>
          </a:r>
          <a:r>
            <a:rPr lang="en-US" sz="1600" kern="1200" dirty="0" err="1"/>
            <a:t>eForm</a:t>
          </a:r>
          <a:r>
            <a:rPr lang="en-US" sz="1600" kern="1200" dirty="0"/>
            <a:t> – </a:t>
          </a:r>
          <a:r>
            <a:rPr lang="en-US" sz="1600" i="1" kern="1200" dirty="0"/>
            <a:t>REQUIRED</a:t>
          </a:r>
          <a:endParaRPr lang="en-US" sz="1600" kern="1200" dirty="0"/>
        </a:p>
        <a:p>
          <a:pPr marL="0" lvl="0" indent="0" algn="l" defTabSz="711200">
            <a:lnSpc>
              <a:spcPct val="100000"/>
            </a:lnSpc>
            <a:spcBef>
              <a:spcPct val="0"/>
            </a:spcBef>
            <a:spcAft>
              <a:spcPct val="35000"/>
            </a:spcAft>
            <a:buNone/>
          </a:pPr>
          <a:r>
            <a:rPr lang="en-US" sz="1600" kern="1200" dirty="0">
              <a:hlinkClick xmlns:r="http://schemas.openxmlformats.org/officeDocument/2006/relationships" r:id="rId5"/>
            </a:rPr>
            <a:t>https://sonomacounty.gov/benefits/benefits-enrollment-eform</a:t>
          </a:r>
          <a:endParaRPr lang="en-US" sz="1600" kern="1200" dirty="0"/>
        </a:p>
      </dsp:txBody>
      <dsp:txXfrm>
        <a:off x="2844764" y="2090355"/>
        <a:ext cx="2408414" cy="2224633"/>
      </dsp:txXfrm>
    </dsp:sp>
    <dsp:sp modelId="{415DF663-0848-4E39-BFDD-C439843ECDB4}">
      <dsp:nvSpPr>
        <dsp:cNvPr id="0" name=""/>
        <dsp:cNvSpPr/>
      </dsp:nvSpPr>
      <dsp:spPr>
        <a:xfrm>
          <a:off x="5674650" y="28095"/>
          <a:ext cx="842944" cy="84294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71F070-3F7C-463B-AD28-5D5DA459712C}">
      <dsp:nvSpPr>
        <dsp:cNvPr id="0" name=""/>
        <dsp:cNvSpPr/>
      </dsp:nvSpPr>
      <dsp:spPr>
        <a:xfrm>
          <a:off x="5674650" y="1055377"/>
          <a:ext cx="2408414" cy="94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Important</a:t>
          </a:r>
          <a:endParaRPr lang="en-US" sz="1800" kern="1200" dirty="0"/>
        </a:p>
      </dsp:txBody>
      <dsp:txXfrm>
        <a:off x="5674650" y="1055377"/>
        <a:ext cx="2408414" cy="949240"/>
      </dsp:txXfrm>
    </dsp:sp>
    <dsp:sp modelId="{4B9FA607-54A5-4EAF-9825-BE507BEC0CBB}">
      <dsp:nvSpPr>
        <dsp:cNvPr id="0" name=""/>
        <dsp:cNvSpPr/>
      </dsp:nvSpPr>
      <dsp:spPr>
        <a:xfrm>
          <a:off x="5674650" y="2090355"/>
          <a:ext cx="2408414" cy="222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You have </a:t>
          </a:r>
          <a:r>
            <a:rPr lang="en-US" sz="1600" b="1" kern="1200" dirty="0"/>
            <a:t>31 days </a:t>
          </a:r>
          <a:r>
            <a:rPr lang="en-US" sz="1600" kern="1200" dirty="0"/>
            <a:t>from your date of hire to submit your benefit enrollment forms. Incomplete forms may cause a delay in processing and timely enrollment. </a:t>
          </a:r>
        </a:p>
      </dsp:txBody>
      <dsp:txXfrm>
        <a:off x="5674650" y="2090355"/>
        <a:ext cx="2408414" cy="2224633"/>
      </dsp:txXfrm>
    </dsp:sp>
    <dsp:sp modelId="{37834AE2-C713-4A0F-B7FB-407A7DEB0BF9}">
      <dsp:nvSpPr>
        <dsp:cNvPr id="0" name=""/>
        <dsp:cNvSpPr/>
      </dsp:nvSpPr>
      <dsp:spPr>
        <a:xfrm>
          <a:off x="8504537" y="28095"/>
          <a:ext cx="842944" cy="84294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F720FF-5878-4F6B-80E2-BA6E33E8EB10}">
      <dsp:nvSpPr>
        <dsp:cNvPr id="0" name=""/>
        <dsp:cNvSpPr/>
      </dsp:nvSpPr>
      <dsp:spPr>
        <a:xfrm>
          <a:off x="8504537" y="1055377"/>
          <a:ext cx="2408414" cy="94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Contact the HR Benefits Unit</a:t>
          </a:r>
          <a:endParaRPr lang="en-US" sz="1800" kern="1200" dirty="0"/>
        </a:p>
      </dsp:txBody>
      <dsp:txXfrm>
        <a:off x="8504537" y="1055377"/>
        <a:ext cx="2408414" cy="949240"/>
      </dsp:txXfrm>
    </dsp:sp>
    <dsp:sp modelId="{21E49247-624D-4E49-93B8-7464AED6D058}">
      <dsp:nvSpPr>
        <dsp:cNvPr id="0" name=""/>
        <dsp:cNvSpPr/>
      </dsp:nvSpPr>
      <dsp:spPr>
        <a:xfrm>
          <a:off x="8504537" y="2090355"/>
          <a:ext cx="2408414" cy="222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hlinkClick xmlns:r="http://schemas.openxmlformats.org/officeDocument/2006/relationships" r:id="rId10"/>
            </a:rPr>
            <a:t>hr.benefits@sonomacounty.gov</a:t>
          </a:r>
          <a:endParaRPr lang="en-US" sz="1600" kern="1200" dirty="0"/>
        </a:p>
        <a:p>
          <a:pPr marL="0" lvl="0" indent="0" algn="l" defTabSz="711200">
            <a:lnSpc>
              <a:spcPct val="100000"/>
            </a:lnSpc>
            <a:spcBef>
              <a:spcPct val="0"/>
            </a:spcBef>
            <a:spcAft>
              <a:spcPct val="35000"/>
            </a:spcAft>
            <a:buNone/>
          </a:pPr>
          <a:r>
            <a:rPr lang="en-US" sz="1600" kern="1200" dirty="0"/>
            <a:t>For questions regarding your benefit options or a link to the </a:t>
          </a:r>
          <a:r>
            <a:rPr lang="en-US" sz="1600" kern="1200" dirty="0" err="1"/>
            <a:t>eform</a:t>
          </a:r>
          <a:endParaRPr lang="en-US" sz="1600" kern="1200" dirty="0"/>
        </a:p>
      </dsp:txBody>
      <dsp:txXfrm>
        <a:off x="8504537" y="2090355"/>
        <a:ext cx="2408414" cy="2224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C3669-3208-4A19-9DEE-19295C759378}">
      <dsp:nvSpPr>
        <dsp:cNvPr id="0" name=""/>
        <dsp:cNvSpPr/>
      </dsp:nvSpPr>
      <dsp:spPr>
        <a:xfrm>
          <a:off x="0" y="236394"/>
          <a:ext cx="10515600" cy="2047500"/>
        </a:xfrm>
        <a:prstGeom prst="rect">
          <a:avLst/>
        </a:prstGeom>
        <a:solidFill>
          <a:schemeClr val="lt1">
            <a:alpha val="90000"/>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70764" rIns="816127" bIns="113792" numCol="1" spcCol="1270" anchor="t" anchorCtr="0">
          <a:noAutofit/>
        </a:bodyPr>
        <a:lstStyle/>
        <a:p>
          <a:pPr marL="114300" lvl="1" indent="-171450" algn="l" defTabSz="711200">
            <a:lnSpc>
              <a:spcPct val="90000"/>
            </a:lnSpc>
            <a:spcBef>
              <a:spcPct val="0"/>
            </a:spcBef>
            <a:spcAft>
              <a:spcPct val="15000"/>
            </a:spcAft>
            <a:buNone/>
          </a:pPr>
          <a:r>
            <a:rPr lang="en-US" sz="1600" b="1" kern="1200" dirty="0"/>
            <a:t>Full County Contribution </a:t>
          </a:r>
          <a:r>
            <a:rPr lang="en-US" sz="1600" b="1" i="1" kern="1200" dirty="0"/>
            <a:t>(See Benefits By Bargaining Unit Handout for more information)</a:t>
          </a:r>
        </a:p>
        <a:p>
          <a:pPr marL="274320" lvl="1" indent="-171450" algn="l" defTabSz="711200">
            <a:lnSpc>
              <a:spcPct val="90000"/>
            </a:lnSpc>
            <a:spcBef>
              <a:spcPct val="0"/>
            </a:spcBef>
            <a:spcAft>
              <a:spcPct val="15000"/>
            </a:spcAft>
            <a:buFont typeface="Arial" panose="020B0604020202020204" pitchFamily="34" charset="0"/>
            <a:buChar char="•"/>
          </a:pPr>
          <a:r>
            <a:rPr lang="en-US" sz="1600" b="0" kern="1200" dirty="0"/>
            <a:t>Salary Resolution, SCDPDAA, SCLEMA, SCPDIA, and SCPA - </a:t>
          </a:r>
          <a:r>
            <a:rPr lang="en-US" sz="1600" kern="1200" dirty="0"/>
            <a:t>.75 FTE and above (60 hours per pay period)</a:t>
          </a:r>
          <a:endParaRPr lang="en-US" sz="1600" b="0" kern="1200" dirty="0"/>
        </a:p>
        <a:p>
          <a:pPr marL="274320" lvl="1" indent="-171450" algn="l" defTabSz="711200">
            <a:lnSpc>
              <a:spcPct val="90000"/>
            </a:lnSpc>
            <a:spcBef>
              <a:spcPct val="0"/>
            </a:spcBef>
            <a:spcAft>
              <a:spcPct val="15000"/>
            </a:spcAft>
            <a:buFont typeface="Arial" panose="020B0604020202020204" pitchFamily="34" charset="0"/>
            <a:buChar char="•"/>
          </a:pPr>
          <a:r>
            <a:rPr lang="en-US" sz="1600" b="0" kern="1200"/>
            <a:t>All other bargaining units - 1 FTE (80 hours per pay period)</a:t>
          </a:r>
          <a:endParaRPr lang="en-US" sz="1600" b="0" kern="1200" dirty="0"/>
        </a:p>
        <a:p>
          <a:pPr marL="114300" lvl="1" indent="-171450" algn="l" defTabSz="711200">
            <a:lnSpc>
              <a:spcPct val="90000"/>
            </a:lnSpc>
            <a:spcBef>
              <a:spcPct val="0"/>
            </a:spcBef>
            <a:spcAft>
              <a:spcPct val="15000"/>
            </a:spcAft>
            <a:buFont typeface="Arial" panose="020B0604020202020204" pitchFamily="34" charset="0"/>
            <a:buNone/>
          </a:pPr>
          <a:r>
            <a:rPr lang="en-US" sz="1600" b="1" kern="1200"/>
            <a:t>Pro-rated County Contribution</a:t>
          </a:r>
          <a:endParaRPr lang="en-US" sz="1600" b="1" kern="1200" dirty="0"/>
        </a:p>
        <a:p>
          <a:pPr marL="274320" lvl="1" indent="-171450" algn="l" defTabSz="711200">
            <a:lnSpc>
              <a:spcPct val="90000"/>
            </a:lnSpc>
            <a:spcBef>
              <a:spcPct val="0"/>
            </a:spcBef>
            <a:spcAft>
              <a:spcPct val="15000"/>
            </a:spcAft>
            <a:buFont typeface="Arial" panose="020B0604020202020204" pitchFamily="34" charset="0"/>
            <a:buChar char="•"/>
          </a:pPr>
          <a:r>
            <a:rPr lang="en-US" sz="1600" b="0" kern="1200"/>
            <a:t>Working a minimum of .4 FTE (32 hours per pay period)</a:t>
          </a:r>
          <a:endParaRPr lang="en-US" sz="1600" b="0" kern="1200" dirty="0"/>
        </a:p>
      </dsp:txBody>
      <dsp:txXfrm>
        <a:off x="0" y="236394"/>
        <a:ext cx="10515600" cy="2047500"/>
      </dsp:txXfrm>
    </dsp:sp>
    <dsp:sp modelId="{36218609-FFCA-4599-AA54-2EE66EFC34B9}">
      <dsp:nvSpPr>
        <dsp:cNvPr id="0" name=""/>
        <dsp:cNvSpPr/>
      </dsp:nvSpPr>
      <dsp:spPr>
        <a:xfrm>
          <a:off x="525780" y="44513"/>
          <a:ext cx="7360920" cy="38376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Full Time and Part Time* Employees</a:t>
          </a:r>
        </a:p>
      </dsp:txBody>
      <dsp:txXfrm>
        <a:off x="544514" y="63247"/>
        <a:ext cx="7323452" cy="346292"/>
      </dsp:txXfrm>
    </dsp:sp>
    <dsp:sp modelId="{3A7AB6D2-08BE-48A5-964B-18A60CF4B96C}">
      <dsp:nvSpPr>
        <dsp:cNvPr id="0" name=""/>
        <dsp:cNvSpPr/>
      </dsp:nvSpPr>
      <dsp:spPr>
        <a:xfrm>
          <a:off x="0" y="2545973"/>
          <a:ext cx="10515600" cy="1760850"/>
        </a:xfrm>
        <a:prstGeom prst="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70764" rIns="816127" bIns="113792" numCol="1" spcCol="1270" anchor="t" anchorCtr="0">
          <a:noAutofit/>
        </a:bodyPr>
        <a:lstStyle/>
        <a:p>
          <a:pPr marL="114300" lvl="1" indent="-171450" algn="l" defTabSz="711200">
            <a:lnSpc>
              <a:spcPct val="90000"/>
            </a:lnSpc>
            <a:spcBef>
              <a:spcPct val="0"/>
            </a:spcBef>
            <a:spcAft>
              <a:spcPct val="15000"/>
            </a:spcAft>
            <a:buNone/>
          </a:pPr>
          <a:r>
            <a:rPr lang="en-US" sz="1600" b="1" kern="1200" dirty="0"/>
            <a:t>Full County Contribution – Up to $200 per pay period (eligible for medical only)</a:t>
          </a:r>
        </a:p>
        <a:p>
          <a:pPr marL="274320" lvl="1" indent="-171450" algn="l" defTabSz="711200">
            <a:lnSpc>
              <a:spcPct val="90000"/>
            </a:lnSpc>
            <a:spcBef>
              <a:spcPct val="0"/>
            </a:spcBef>
            <a:spcAft>
              <a:spcPct val="15000"/>
            </a:spcAft>
            <a:buFont typeface="Arial" panose="020B0604020202020204" pitchFamily="34" charset="0"/>
            <a:buChar char="•"/>
          </a:pPr>
          <a:r>
            <a:rPr lang="en-US" sz="1600" kern="1200" dirty="0"/>
            <a:t>.50 FTE and above (40 hours per pay period)</a:t>
          </a:r>
        </a:p>
        <a:p>
          <a:pPr marL="114300" lvl="1" indent="-171450" algn="l" defTabSz="711200">
            <a:lnSpc>
              <a:spcPct val="90000"/>
            </a:lnSpc>
            <a:spcBef>
              <a:spcPct val="0"/>
            </a:spcBef>
            <a:spcAft>
              <a:spcPct val="15000"/>
            </a:spcAft>
            <a:buNone/>
          </a:pPr>
          <a:r>
            <a:rPr lang="en-US" sz="1600" kern="1200"/>
            <a:t>Pro-Rated County Contribution</a:t>
          </a:r>
          <a:endParaRPr lang="en-US" sz="1600" kern="1200" dirty="0"/>
        </a:p>
        <a:p>
          <a:pPr marL="274320" lvl="1" indent="-171450" algn="l" defTabSz="711200">
            <a:lnSpc>
              <a:spcPct val="90000"/>
            </a:lnSpc>
            <a:spcBef>
              <a:spcPct val="0"/>
            </a:spcBef>
            <a:spcAft>
              <a:spcPct val="15000"/>
            </a:spcAft>
            <a:buFont typeface="Arial" panose="020B0604020202020204" pitchFamily="34" charset="0"/>
            <a:buChar char="•"/>
          </a:pPr>
          <a:r>
            <a:rPr lang="en-US" sz="1600" kern="1200"/>
            <a:t>.25 and .49 FTE (20-39 hours per pay period) will receive a prorated County contribution up to $200</a:t>
          </a:r>
          <a:endParaRPr lang="en-US" sz="1600" kern="1200" dirty="0"/>
        </a:p>
      </dsp:txBody>
      <dsp:txXfrm>
        <a:off x="0" y="2545973"/>
        <a:ext cx="10515600" cy="1760850"/>
      </dsp:txXfrm>
    </dsp:sp>
    <dsp:sp modelId="{1E4E718B-A06F-411D-9598-B93A323E60D5}">
      <dsp:nvSpPr>
        <dsp:cNvPr id="0" name=""/>
        <dsp:cNvSpPr/>
      </dsp:nvSpPr>
      <dsp:spPr>
        <a:xfrm>
          <a:off x="525780" y="2354094"/>
          <a:ext cx="7360920" cy="38376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Extra-Help* Employees</a:t>
          </a:r>
        </a:p>
      </dsp:txBody>
      <dsp:txXfrm>
        <a:off x="544514" y="2372828"/>
        <a:ext cx="7323452"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C69FB-8A82-4933-BDA8-F2343CEF2BEE}">
      <dsp:nvSpPr>
        <dsp:cNvPr id="0" name=""/>
        <dsp:cNvSpPr/>
      </dsp:nvSpPr>
      <dsp:spPr>
        <a:xfrm rot="5400000">
          <a:off x="4186745" y="-1436506"/>
          <a:ext cx="1367074" cy="4583795"/>
        </a:xfrm>
        <a:prstGeom prst="round2SameRect">
          <a:avLst/>
        </a:prstGeom>
        <a:solidFill>
          <a:srgbClr val="2F5597">
            <a:alpha val="20000"/>
          </a:srgb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0" lvl="1" indent="-173736" algn="l" defTabSz="844550">
            <a:lnSpc>
              <a:spcPct val="90000"/>
            </a:lnSpc>
            <a:spcBef>
              <a:spcPct val="0"/>
            </a:spcBef>
            <a:spcAft>
              <a:spcPct val="15000"/>
            </a:spcAft>
            <a:buFont typeface="Arial" panose="020B0604020202020204" pitchFamily="34" charset="0"/>
            <a:buChar char="•"/>
          </a:pPr>
          <a:r>
            <a:rPr lang="en-US" sz="1900" b="1" kern="1200" dirty="0"/>
            <a:t>Predictable </a:t>
          </a:r>
        </a:p>
        <a:p>
          <a:pPr marL="0" lvl="1" indent="-173736" algn="l" defTabSz="844550">
            <a:lnSpc>
              <a:spcPct val="90000"/>
            </a:lnSpc>
            <a:spcBef>
              <a:spcPct val="0"/>
            </a:spcBef>
            <a:spcAft>
              <a:spcPct val="15000"/>
            </a:spcAft>
            <a:buFont typeface="Arial" panose="020B0604020202020204" pitchFamily="34" charset="0"/>
            <a:buChar char="•"/>
          </a:pPr>
          <a:r>
            <a:rPr lang="en-US" sz="1900" b="1" kern="1200" dirty="0"/>
            <a:t>Fixed co-payments </a:t>
          </a:r>
        </a:p>
        <a:p>
          <a:pPr marL="0" lvl="1" indent="-173736" algn="l" defTabSz="844550">
            <a:lnSpc>
              <a:spcPct val="90000"/>
            </a:lnSpc>
            <a:spcBef>
              <a:spcPct val="0"/>
            </a:spcBef>
            <a:spcAft>
              <a:spcPct val="15000"/>
            </a:spcAft>
            <a:buFont typeface="Arial" panose="020B0604020202020204" pitchFamily="34" charset="0"/>
            <a:buChar char="•"/>
          </a:pPr>
          <a:r>
            <a:rPr lang="en-US" sz="1900" b="1" kern="1200" dirty="0"/>
            <a:t>No deductible</a:t>
          </a:r>
        </a:p>
      </dsp:txBody>
      <dsp:txXfrm rot="-5400000">
        <a:off x="2578385" y="238589"/>
        <a:ext cx="4517060" cy="1233604"/>
      </dsp:txXfrm>
    </dsp:sp>
    <dsp:sp modelId="{21E85497-F321-4970-BD19-AE88A20D0F0C}">
      <dsp:nvSpPr>
        <dsp:cNvPr id="0" name=""/>
        <dsp:cNvSpPr/>
      </dsp:nvSpPr>
      <dsp:spPr>
        <a:xfrm>
          <a:off x="0" y="0"/>
          <a:ext cx="2578384" cy="1708843"/>
        </a:xfrm>
        <a:prstGeom prst="roundRect">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Traditional HMO</a:t>
          </a:r>
        </a:p>
      </dsp:txBody>
      <dsp:txXfrm>
        <a:off x="83419" y="83419"/>
        <a:ext cx="2411546" cy="1542005"/>
      </dsp:txXfrm>
    </dsp:sp>
    <dsp:sp modelId="{2F865621-8F21-4F2E-B9EF-0C074E58070C}">
      <dsp:nvSpPr>
        <dsp:cNvPr id="0" name=""/>
        <dsp:cNvSpPr/>
      </dsp:nvSpPr>
      <dsp:spPr>
        <a:xfrm rot="5400000">
          <a:off x="3935150" y="435972"/>
          <a:ext cx="1860752" cy="4579318"/>
        </a:xfrm>
        <a:prstGeom prst="round2SameRect">
          <a:avLst/>
        </a:prstGeom>
        <a:solidFill>
          <a:srgbClr val="548235">
            <a:alpha val="20000"/>
          </a:srgb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0" lvl="1" indent="0" algn="l" defTabSz="844550">
            <a:lnSpc>
              <a:spcPct val="90000"/>
            </a:lnSpc>
            <a:spcBef>
              <a:spcPct val="0"/>
            </a:spcBef>
            <a:spcAft>
              <a:spcPct val="15000"/>
            </a:spcAft>
            <a:buFont typeface="Arial" panose="020B0604020202020204" pitchFamily="34" charset="0"/>
            <a:buChar char="•"/>
          </a:pPr>
          <a:r>
            <a:rPr lang="en-US" sz="1900" b="1" kern="1200" dirty="0"/>
            <a:t>Mostly Predictable</a:t>
          </a:r>
        </a:p>
        <a:p>
          <a:pPr marL="0" lvl="1" indent="0" algn="l" defTabSz="844550">
            <a:lnSpc>
              <a:spcPct val="90000"/>
            </a:lnSpc>
            <a:spcBef>
              <a:spcPct val="0"/>
            </a:spcBef>
            <a:spcAft>
              <a:spcPct val="15000"/>
            </a:spcAft>
            <a:buFont typeface="Arial" panose="020B0604020202020204" pitchFamily="34" charset="0"/>
            <a:buChar char="•"/>
          </a:pPr>
          <a:r>
            <a:rPr lang="en-US" sz="1900" b="1" kern="1200" dirty="0"/>
            <a:t>Fixed co-payments for outpatient &amp; pharmacy</a:t>
          </a:r>
        </a:p>
        <a:p>
          <a:pPr marL="0" lvl="1" indent="0" algn="l" defTabSz="844550">
            <a:lnSpc>
              <a:spcPct val="90000"/>
            </a:lnSpc>
            <a:spcBef>
              <a:spcPct val="0"/>
            </a:spcBef>
            <a:spcAft>
              <a:spcPct val="15000"/>
            </a:spcAft>
            <a:buFont typeface="Arial" panose="020B0604020202020204" pitchFamily="34" charset="0"/>
            <a:buChar char="•"/>
          </a:pPr>
          <a:r>
            <a:rPr lang="en-US" sz="1900" b="1" kern="1200" dirty="0"/>
            <a:t>Deductible for hospital related services only</a:t>
          </a:r>
        </a:p>
      </dsp:txBody>
      <dsp:txXfrm rot="-5400000">
        <a:off x="2575867" y="1886089"/>
        <a:ext cx="4488484" cy="1679084"/>
      </dsp:txXfrm>
    </dsp:sp>
    <dsp:sp modelId="{9DA71DF6-1069-479C-BC08-809F1C7258F9}">
      <dsp:nvSpPr>
        <dsp:cNvPr id="0" name=""/>
        <dsp:cNvSpPr/>
      </dsp:nvSpPr>
      <dsp:spPr>
        <a:xfrm>
          <a:off x="0" y="1871209"/>
          <a:ext cx="2575866" cy="1708843"/>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Hospital Services DHMO </a:t>
          </a:r>
        </a:p>
      </dsp:txBody>
      <dsp:txXfrm>
        <a:off x="83419" y="1954628"/>
        <a:ext cx="2409028" cy="1542005"/>
      </dsp:txXfrm>
    </dsp:sp>
    <dsp:sp modelId="{EA9351EF-5937-49D3-9887-60DCA4C8891C}">
      <dsp:nvSpPr>
        <dsp:cNvPr id="0" name=""/>
        <dsp:cNvSpPr/>
      </dsp:nvSpPr>
      <dsp:spPr>
        <a:xfrm rot="5400000">
          <a:off x="4186745" y="2303973"/>
          <a:ext cx="1367074" cy="4583795"/>
        </a:xfrm>
        <a:prstGeom prst="round2SameRect">
          <a:avLst/>
        </a:prstGeom>
        <a:solidFill>
          <a:srgbClr val="7C7C7C">
            <a:alpha val="20000"/>
          </a:srgb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0" lvl="1" indent="-173736" algn="l" defTabSz="844550">
            <a:lnSpc>
              <a:spcPct val="90000"/>
            </a:lnSpc>
            <a:spcBef>
              <a:spcPct val="0"/>
            </a:spcBef>
            <a:spcAft>
              <a:spcPct val="15000"/>
            </a:spcAft>
            <a:buFont typeface="Arial" panose="020B0604020202020204" pitchFamily="34" charset="0"/>
            <a:buChar char="•"/>
          </a:pPr>
          <a:r>
            <a:rPr lang="en-US" sz="1900" b="1" kern="1200" dirty="0"/>
            <a:t>Deductible applies to all services</a:t>
          </a:r>
        </a:p>
      </dsp:txBody>
      <dsp:txXfrm rot="-5400000">
        <a:off x="2578385" y="3979069"/>
        <a:ext cx="4517060" cy="1233604"/>
      </dsp:txXfrm>
    </dsp:sp>
    <dsp:sp modelId="{1465001E-2EFF-4C30-9B99-C8C0A9FFBB1A}">
      <dsp:nvSpPr>
        <dsp:cNvPr id="0" name=""/>
        <dsp:cNvSpPr/>
      </dsp:nvSpPr>
      <dsp:spPr>
        <a:xfrm>
          <a:off x="0" y="3741449"/>
          <a:ext cx="2578384" cy="1708843"/>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Deductible First HDHP</a:t>
          </a:r>
        </a:p>
      </dsp:txBody>
      <dsp:txXfrm>
        <a:off x="83419" y="3824868"/>
        <a:ext cx="2411546" cy="1542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9AD55-BCCF-46F9-BB75-5E14F2044B3C}">
      <dsp:nvSpPr>
        <dsp:cNvPr id="0" name=""/>
        <dsp:cNvSpPr/>
      </dsp:nvSpPr>
      <dsp:spPr>
        <a:xfrm>
          <a:off x="0" y="677"/>
          <a:ext cx="650537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638C3CF-D835-4610-AC98-91C782B1276B}">
      <dsp:nvSpPr>
        <dsp:cNvPr id="0" name=""/>
        <dsp:cNvSpPr/>
      </dsp:nvSpPr>
      <dsp:spPr>
        <a:xfrm>
          <a:off x="0" y="677"/>
          <a:ext cx="6505373"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Your Health</a:t>
          </a:r>
        </a:p>
      </dsp:txBody>
      <dsp:txXfrm>
        <a:off x="0" y="677"/>
        <a:ext cx="6505373" cy="1108938"/>
      </dsp:txXfrm>
    </dsp:sp>
    <dsp:sp modelId="{98C92887-8A22-4AB2-AB99-3A11088762AE}">
      <dsp:nvSpPr>
        <dsp:cNvPr id="0" name=""/>
        <dsp:cNvSpPr/>
      </dsp:nvSpPr>
      <dsp:spPr>
        <a:xfrm>
          <a:off x="0" y="1109615"/>
          <a:ext cx="6505373"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34782B0-FD6B-4E6F-81E0-FC8A5DA8FB30}">
      <dsp:nvSpPr>
        <dsp:cNvPr id="0" name=""/>
        <dsp:cNvSpPr/>
      </dsp:nvSpPr>
      <dsp:spPr>
        <a:xfrm>
          <a:off x="0" y="1109615"/>
          <a:ext cx="6505373"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Your Family’s Health</a:t>
          </a:r>
        </a:p>
      </dsp:txBody>
      <dsp:txXfrm>
        <a:off x="0" y="1109615"/>
        <a:ext cx="6505373" cy="1108938"/>
      </dsp:txXfrm>
    </dsp:sp>
    <dsp:sp modelId="{22357A93-B93E-4367-8DD5-B744870BE077}">
      <dsp:nvSpPr>
        <dsp:cNvPr id="0" name=""/>
        <dsp:cNvSpPr/>
      </dsp:nvSpPr>
      <dsp:spPr>
        <a:xfrm>
          <a:off x="0" y="2218554"/>
          <a:ext cx="6505373"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8B78A33-CCD5-4718-92A2-D2C56F285CA6}">
      <dsp:nvSpPr>
        <dsp:cNvPr id="0" name=""/>
        <dsp:cNvSpPr/>
      </dsp:nvSpPr>
      <dsp:spPr>
        <a:xfrm>
          <a:off x="0" y="2218554"/>
          <a:ext cx="6505373"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Your provider and whether they accept your health plan</a:t>
          </a:r>
        </a:p>
      </dsp:txBody>
      <dsp:txXfrm>
        <a:off x="0" y="2218554"/>
        <a:ext cx="6505373" cy="1108938"/>
      </dsp:txXfrm>
    </dsp:sp>
    <dsp:sp modelId="{106EC3C9-E238-41C0-A365-DE648D6CA17C}">
      <dsp:nvSpPr>
        <dsp:cNvPr id="0" name=""/>
        <dsp:cNvSpPr/>
      </dsp:nvSpPr>
      <dsp:spPr>
        <a:xfrm>
          <a:off x="0" y="3327492"/>
          <a:ext cx="6505373"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E8A84C8-E468-4410-9CA2-FFA9A99E72BD}">
      <dsp:nvSpPr>
        <dsp:cNvPr id="0" name=""/>
        <dsp:cNvSpPr/>
      </dsp:nvSpPr>
      <dsp:spPr>
        <a:xfrm>
          <a:off x="0" y="3327492"/>
          <a:ext cx="6505373"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Your financial situation</a:t>
          </a:r>
        </a:p>
      </dsp:txBody>
      <dsp:txXfrm>
        <a:off x="0" y="3327492"/>
        <a:ext cx="6505373" cy="1108938"/>
      </dsp:txXfrm>
    </dsp:sp>
    <dsp:sp modelId="{6F668D75-48C4-4EEE-874E-E508BEEF764D}">
      <dsp:nvSpPr>
        <dsp:cNvPr id="0" name=""/>
        <dsp:cNvSpPr/>
      </dsp:nvSpPr>
      <dsp:spPr>
        <a:xfrm>
          <a:off x="0" y="4436431"/>
          <a:ext cx="650537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815214-51D7-4E69-A875-E1D869A1A3B2}">
      <dsp:nvSpPr>
        <dsp:cNvPr id="0" name=""/>
        <dsp:cNvSpPr/>
      </dsp:nvSpPr>
      <dsp:spPr>
        <a:xfrm>
          <a:off x="0" y="4436431"/>
          <a:ext cx="6505373"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Do you want to pay more in premiums or more at the time of service?</a:t>
          </a:r>
        </a:p>
      </dsp:txBody>
      <dsp:txXfrm>
        <a:off x="0" y="4436431"/>
        <a:ext cx="6505373" cy="1108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8470D-D828-467F-8D48-B3B49CE14617}">
      <dsp:nvSpPr>
        <dsp:cNvPr id="0" name=""/>
        <dsp:cNvSpPr/>
      </dsp:nvSpPr>
      <dsp:spPr>
        <a:xfrm rot="5400000">
          <a:off x="3830402" y="-1251918"/>
          <a:ext cx="1406088" cy="4266773"/>
        </a:xfrm>
        <a:prstGeom prst="round2SameRect">
          <a:avLst/>
        </a:prstGeom>
        <a:solidFill>
          <a:srgbClr val="2F5597">
            <a:alpha val="2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0" lvl="1" indent="0" algn="l" defTabSz="844550">
            <a:lnSpc>
              <a:spcPct val="90000"/>
            </a:lnSpc>
            <a:spcBef>
              <a:spcPct val="0"/>
            </a:spcBef>
            <a:spcAft>
              <a:spcPct val="15000"/>
            </a:spcAft>
            <a:buNone/>
          </a:pPr>
          <a:r>
            <a:rPr lang="en-US" sz="1900" b="1" kern="1200" dirty="0"/>
            <a:t>The amount you pay out of pocket before the plan begins to pay for most services</a:t>
          </a:r>
        </a:p>
      </dsp:txBody>
      <dsp:txXfrm rot="-5400000">
        <a:off x="2400060" y="247064"/>
        <a:ext cx="4198133" cy="1268808"/>
      </dsp:txXfrm>
    </dsp:sp>
    <dsp:sp modelId="{5EF96277-1307-4261-98B5-C60DB68F37B9}">
      <dsp:nvSpPr>
        <dsp:cNvPr id="0" name=""/>
        <dsp:cNvSpPr/>
      </dsp:nvSpPr>
      <dsp:spPr>
        <a:xfrm>
          <a:off x="0" y="2663"/>
          <a:ext cx="2400059" cy="1757610"/>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Deductible</a:t>
          </a:r>
          <a:endParaRPr lang="en-US" sz="2700" kern="1200" dirty="0"/>
        </a:p>
      </dsp:txBody>
      <dsp:txXfrm>
        <a:off x="85799" y="88462"/>
        <a:ext cx="2228461" cy="1586012"/>
      </dsp:txXfrm>
    </dsp:sp>
    <dsp:sp modelId="{00253F36-CF8F-427E-8B16-0F36EAE2DD7D}">
      <dsp:nvSpPr>
        <dsp:cNvPr id="0" name=""/>
        <dsp:cNvSpPr/>
      </dsp:nvSpPr>
      <dsp:spPr>
        <a:xfrm rot="5400000">
          <a:off x="3830402" y="593573"/>
          <a:ext cx="1406088" cy="4266773"/>
        </a:xfrm>
        <a:prstGeom prst="round2SameRect">
          <a:avLst/>
        </a:prstGeom>
        <a:solidFill>
          <a:schemeClr val="accent6">
            <a:lumMod val="75000"/>
            <a:alpha val="2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0" lvl="1" indent="0" algn="l" defTabSz="844550">
            <a:lnSpc>
              <a:spcPct val="90000"/>
            </a:lnSpc>
            <a:spcBef>
              <a:spcPct val="0"/>
            </a:spcBef>
            <a:spcAft>
              <a:spcPct val="15000"/>
            </a:spcAft>
            <a:buNone/>
          </a:pPr>
          <a:r>
            <a:rPr lang="en-US" sz="1900" b="1" kern="1200" dirty="0"/>
            <a:t>The percentage you pay after you have reached your deductible</a:t>
          </a:r>
          <a:endParaRPr lang="en-US" sz="1900" kern="1200" dirty="0"/>
        </a:p>
      </dsp:txBody>
      <dsp:txXfrm rot="-5400000">
        <a:off x="2400060" y="2092555"/>
        <a:ext cx="4198133" cy="1268808"/>
      </dsp:txXfrm>
    </dsp:sp>
    <dsp:sp modelId="{EE995049-B547-4556-B1A2-8A19C06132FC}">
      <dsp:nvSpPr>
        <dsp:cNvPr id="0" name=""/>
        <dsp:cNvSpPr/>
      </dsp:nvSpPr>
      <dsp:spPr>
        <a:xfrm>
          <a:off x="0" y="1848154"/>
          <a:ext cx="2400059" cy="1757610"/>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Coinsurance</a:t>
          </a:r>
          <a:endParaRPr lang="en-US" sz="2700" kern="1200" dirty="0"/>
        </a:p>
      </dsp:txBody>
      <dsp:txXfrm>
        <a:off x="85799" y="1933953"/>
        <a:ext cx="2228461" cy="1586012"/>
      </dsp:txXfrm>
    </dsp:sp>
    <dsp:sp modelId="{3DF04576-8F67-4125-918F-35231C503C72}">
      <dsp:nvSpPr>
        <dsp:cNvPr id="0" name=""/>
        <dsp:cNvSpPr/>
      </dsp:nvSpPr>
      <dsp:spPr>
        <a:xfrm rot="5400000">
          <a:off x="3830402" y="2439064"/>
          <a:ext cx="1406088" cy="4266773"/>
        </a:xfrm>
        <a:prstGeom prst="round2SameRect">
          <a:avLst/>
        </a:prstGeom>
        <a:solidFill>
          <a:srgbClr val="7C7C7C">
            <a:alpha val="2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0" lvl="1" indent="0" algn="l" defTabSz="844550">
            <a:lnSpc>
              <a:spcPct val="90000"/>
            </a:lnSpc>
            <a:spcBef>
              <a:spcPct val="0"/>
            </a:spcBef>
            <a:spcAft>
              <a:spcPct val="15000"/>
            </a:spcAft>
            <a:buNone/>
          </a:pPr>
          <a:r>
            <a:rPr lang="en-US" sz="1900" b="1" kern="1200" dirty="0"/>
            <a:t>The maximum amount you would pay, in total, for either an individual or the whole family over the course of one year  </a:t>
          </a:r>
          <a:endParaRPr lang="en-US" sz="1900" kern="1200" dirty="0"/>
        </a:p>
      </dsp:txBody>
      <dsp:txXfrm rot="-5400000">
        <a:off x="2400060" y="3938046"/>
        <a:ext cx="4198133" cy="1268808"/>
      </dsp:txXfrm>
    </dsp:sp>
    <dsp:sp modelId="{6653CA61-1B95-4E9F-9BFA-469293D27C47}">
      <dsp:nvSpPr>
        <dsp:cNvPr id="0" name=""/>
        <dsp:cNvSpPr/>
      </dsp:nvSpPr>
      <dsp:spPr>
        <a:xfrm>
          <a:off x="0" y="3693646"/>
          <a:ext cx="2400059" cy="1757610"/>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Annual Out of Pocket Maximum</a:t>
          </a:r>
          <a:endParaRPr lang="en-US" sz="2700" kern="1200" dirty="0"/>
        </a:p>
      </dsp:txBody>
      <dsp:txXfrm>
        <a:off x="85799" y="3779445"/>
        <a:ext cx="2228461" cy="1586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2F502-923D-41A9-983B-440A85D43B63}">
      <dsp:nvSpPr>
        <dsp:cNvPr id="0" name=""/>
        <dsp:cNvSpPr/>
      </dsp:nvSpPr>
      <dsp:spPr>
        <a:xfrm>
          <a:off x="0" y="325585"/>
          <a:ext cx="7026766" cy="2315250"/>
        </a:xfrm>
        <a:prstGeom prst="rect">
          <a:avLst/>
        </a:prstGeom>
        <a:solidFill>
          <a:schemeClr val="lt1">
            <a:alpha val="90000"/>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5355" tIns="437388" rIns="54535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County paid family coverage</a:t>
          </a:r>
        </a:p>
        <a:p>
          <a:pPr marL="171450" lvl="1" indent="-171450" algn="l" defTabSz="711200">
            <a:lnSpc>
              <a:spcPct val="90000"/>
            </a:lnSpc>
            <a:spcBef>
              <a:spcPct val="0"/>
            </a:spcBef>
            <a:spcAft>
              <a:spcPct val="15000"/>
            </a:spcAft>
            <a:buChar char="•"/>
          </a:pPr>
          <a:r>
            <a:rPr lang="en-US" sz="1600" kern="1200" dirty="0"/>
            <a:t>Dependents covered up to age 26 </a:t>
          </a:r>
        </a:p>
        <a:p>
          <a:pPr marL="171450" lvl="1" indent="-171450" algn="l" defTabSz="711200">
            <a:lnSpc>
              <a:spcPct val="90000"/>
            </a:lnSpc>
            <a:spcBef>
              <a:spcPct val="0"/>
            </a:spcBef>
            <a:spcAft>
              <a:spcPct val="15000"/>
            </a:spcAft>
            <a:buChar char="•"/>
          </a:pPr>
          <a:r>
            <a:rPr lang="en-US" sz="1600" kern="1200" dirty="0"/>
            <a:t>No co-pays for most services</a:t>
          </a:r>
        </a:p>
        <a:p>
          <a:pPr marL="171450" lvl="1" indent="-171450" algn="l" defTabSz="711200">
            <a:lnSpc>
              <a:spcPct val="90000"/>
            </a:lnSpc>
            <a:spcBef>
              <a:spcPct val="0"/>
            </a:spcBef>
            <a:spcAft>
              <a:spcPct val="15000"/>
            </a:spcAft>
            <a:buChar char="•"/>
          </a:pPr>
          <a:r>
            <a:rPr lang="en-US" sz="1600" kern="1200" dirty="0"/>
            <a:t>Eye Exams covered in full every 12 months </a:t>
          </a:r>
        </a:p>
        <a:p>
          <a:pPr marL="171450" lvl="1" indent="-171450" algn="l" defTabSz="711200">
            <a:lnSpc>
              <a:spcPct val="90000"/>
            </a:lnSpc>
            <a:spcBef>
              <a:spcPct val="0"/>
            </a:spcBef>
            <a:spcAft>
              <a:spcPct val="15000"/>
            </a:spcAft>
            <a:buChar char="•"/>
          </a:pPr>
          <a:r>
            <a:rPr lang="en-US" sz="1600" kern="1200" dirty="0"/>
            <a:t>Frame allowance $150 every 24 months</a:t>
          </a:r>
        </a:p>
        <a:p>
          <a:pPr marL="171450" lvl="1" indent="-171450" algn="l" defTabSz="711200">
            <a:lnSpc>
              <a:spcPct val="90000"/>
            </a:lnSpc>
            <a:spcBef>
              <a:spcPct val="0"/>
            </a:spcBef>
            <a:spcAft>
              <a:spcPct val="15000"/>
            </a:spcAft>
            <a:buChar char="•"/>
          </a:pPr>
          <a:r>
            <a:rPr lang="en-US" sz="1600" kern="1200" dirty="0"/>
            <a:t>Contacts (instead of glasses) $130 allowance every 12 months</a:t>
          </a:r>
        </a:p>
      </dsp:txBody>
      <dsp:txXfrm>
        <a:off x="0" y="325585"/>
        <a:ext cx="7026766" cy="2315250"/>
      </dsp:txXfrm>
    </dsp:sp>
    <dsp:sp modelId="{8D8A8099-664C-4BB1-BA92-D9C79AB6BDF8}">
      <dsp:nvSpPr>
        <dsp:cNvPr id="0" name=""/>
        <dsp:cNvSpPr/>
      </dsp:nvSpPr>
      <dsp:spPr>
        <a:xfrm>
          <a:off x="351338" y="15625"/>
          <a:ext cx="4918736" cy="6199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17" tIns="0" rIns="185917" bIns="0" numCol="1" spcCol="1270" anchor="ctr" anchorCtr="0">
          <a:noAutofit/>
        </a:bodyPr>
        <a:lstStyle/>
        <a:p>
          <a:pPr marL="0" lvl="0" indent="0" algn="l" defTabSz="800100">
            <a:lnSpc>
              <a:spcPct val="90000"/>
            </a:lnSpc>
            <a:spcBef>
              <a:spcPct val="0"/>
            </a:spcBef>
            <a:spcAft>
              <a:spcPct val="35000"/>
            </a:spcAft>
            <a:buNone/>
          </a:pPr>
          <a:r>
            <a:rPr lang="en-US" sz="1800" kern="1200" dirty="0"/>
            <a:t>Vision Plan (All Members)</a:t>
          </a:r>
        </a:p>
      </dsp:txBody>
      <dsp:txXfrm>
        <a:off x="381600" y="45887"/>
        <a:ext cx="4858212" cy="559396"/>
      </dsp:txXfrm>
    </dsp:sp>
    <dsp:sp modelId="{30597BBE-D498-4658-BE6C-4940F8C97B0C}">
      <dsp:nvSpPr>
        <dsp:cNvPr id="0" name=""/>
        <dsp:cNvSpPr/>
      </dsp:nvSpPr>
      <dsp:spPr>
        <a:xfrm>
          <a:off x="0" y="3064195"/>
          <a:ext cx="7026766" cy="1885275"/>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5355" tIns="437388" rIns="54535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Less than 12 months if new prescription differs at least .50 diopter sphere or cylinder, change in the axis of 15 degrees or more, or .5 prism diopter change in at least one eye.</a:t>
          </a:r>
        </a:p>
        <a:p>
          <a:pPr marL="171450" lvl="1" indent="-171450" algn="l" defTabSz="711200">
            <a:lnSpc>
              <a:spcPct val="90000"/>
            </a:lnSpc>
            <a:spcBef>
              <a:spcPct val="0"/>
            </a:spcBef>
            <a:spcAft>
              <a:spcPct val="15000"/>
            </a:spcAft>
            <a:buChar char="•"/>
          </a:pPr>
          <a:r>
            <a:rPr lang="en-US" sz="1600" b="0" i="0" kern="1200" baseline="0" dirty="0"/>
            <a:t>Frames and contacts every 12 months</a:t>
          </a:r>
          <a:endParaRPr lang="en-US" sz="1600" kern="1200" dirty="0"/>
        </a:p>
        <a:p>
          <a:pPr marL="171450" lvl="1" indent="-171450" algn="l" defTabSz="711200">
            <a:lnSpc>
              <a:spcPct val="90000"/>
            </a:lnSpc>
            <a:spcBef>
              <a:spcPct val="0"/>
            </a:spcBef>
            <a:spcAft>
              <a:spcPct val="15000"/>
            </a:spcAft>
            <a:buChar char="•"/>
          </a:pPr>
          <a:r>
            <a:rPr lang="en-US" sz="1600" b="0" i="0" kern="1200" baseline="0" dirty="0"/>
            <a:t>Discounts on additional frames and services</a:t>
          </a:r>
          <a:endParaRPr lang="en-US" sz="1600" kern="1200" dirty="0"/>
        </a:p>
      </dsp:txBody>
      <dsp:txXfrm>
        <a:off x="0" y="3064195"/>
        <a:ext cx="7026766" cy="1885275"/>
      </dsp:txXfrm>
    </dsp:sp>
    <dsp:sp modelId="{BFC994E2-E020-4B55-AC55-FE04926DA993}">
      <dsp:nvSpPr>
        <dsp:cNvPr id="0" name=""/>
        <dsp:cNvSpPr/>
      </dsp:nvSpPr>
      <dsp:spPr>
        <a:xfrm>
          <a:off x="351338" y="2754235"/>
          <a:ext cx="4918736" cy="619920"/>
        </a:xfrm>
        <a:prstGeom prst="roundRect">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17" tIns="0" rIns="185917" bIns="0" numCol="1" spcCol="1270" anchor="ctr" anchorCtr="0">
          <a:noAutofit/>
        </a:bodyPr>
        <a:lstStyle/>
        <a:p>
          <a:pPr marL="0" lvl="0" indent="0" algn="l" defTabSz="800100">
            <a:lnSpc>
              <a:spcPct val="90000"/>
            </a:lnSpc>
            <a:spcBef>
              <a:spcPct val="0"/>
            </a:spcBef>
            <a:spcAft>
              <a:spcPct val="35000"/>
            </a:spcAft>
            <a:buNone/>
          </a:pPr>
          <a:r>
            <a:rPr lang="en-US" sz="1800" i="0" kern="1200" baseline="0" dirty="0"/>
            <a:t>VSP’s KidsCare Plan (Children up t</a:t>
          </a:r>
          <a:r>
            <a:rPr lang="en-US" sz="1800" kern="1200" dirty="0"/>
            <a:t>o age 26)</a:t>
          </a:r>
        </a:p>
      </dsp:txBody>
      <dsp:txXfrm>
        <a:off x="381600" y="2784497"/>
        <a:ext cx="4858212" cy="559396"/>
      </dsp:txXfrm>
    </dsp:sp>
    <dsp:sp modelId="{7FC63B0E-5EEB-44F7-A5BF-FFACE2A0CCE3}">
      <dsp:nvSpPr>
        <dsp:cNvPr id="0" name=""/>
        <dsp:cNvSpPr/>
      </dsp:nvSpPr>
      <dsp:spPr>
        <a:xfrm>
          <a:off x="0" y="5372830"/>
          <a:ext cx="7026766" cy="1091475"/>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5355" tIns="437388" rIns="54535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Frames – Up to $125 frame allowance every 24 months</a:t>
          </a:r>
        </a:p>
        <a:p>
          <a:pPr marL="171450" lvl="1" indent="-171450" algn="l" defTabSz="711200">
            <a:lnSpc>
              <a:spcPct val="90000"/>
            </a:lnSpc>
            <a:spcBef>
              <a:spcPct val="0"/>
            </a:spcBef>
            <a:spcAft>
              <a:spcPct val="15000"/>
            </a:spcAft>
            <a:buChar char="•"/>
          </a:pPr>
          <a:r>
            <a:rPr lang="en-US" sz="1600" kern="1200" dirty="0"/>
            <a:t>Lenses –  Single Vision, lined bi/trifocal and occupational lenses</a:t>
          </a:r>
        </a:p>
      </dsp:txBody>
      <dsp:txXfrm>
        <a:off x="0" y="5372830"/>
        <a:ext cx="7026766" cy="1091475"/>
      </dsp:txXfrm>
    </dsp:sp>
    <dsp:sp modelId="{9793E88B-1C3F-4489-8C70-5437959A9A78}">
      <dsp:nvSpPr>
        <dsp:cNvPr id="0" name=""/>
        <dsp:cNvSpPr/>
      </dsp:nvSpPr>
      <dsp:spPr>
        <a:xfrm>
          <a:off x="351338" y="5062870"/>
          <a:ext cx="4918736" cy="61992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17" tIns="0" rIns="185917" bIns="0" numCol="1" spcCol="1270" anchor="ctr" anchorCtr="0">
          <a:noAutofit/>
        </a:bodyPr>
        <a:lstStyle/>
        <a:p>
          <a:pPr marL="0" lvl="0" indent="0" algn="l" defTabSz="800100">
            <a:lnSpc>
              <a:spcPct val="90000"/>
            </a:lnSpc>
            <a:spcBef>
              <a:spcPct val="0"/>
            </a:spcBef>
            <a:spcAft>
              <a:spcPct val="35000"/>
            </a:spcAft>
            <a:buNone/>
          </a:pPr>
          <a:r>
            <a:rPr lang="en-US" sz="1800" kern="1200" dirty="0"/>
            <a:t>Computer </a:t>
          </a:r>
          <a:r>
            <a:rPr lang="en-US" sz="1800" kern="1200" dirty="0" err="1"/>
            <a:t>VisionCare</a:t>
          </a:r>
          <a:r>
            <a:rPr lang="en-US" sz="1800" kern="1200" dirty="0"/>
            <a:t> (Employees Only)</a:t>
          </a:r>
        </a:p>
      </dsp:txBody>
      <dsp:txXfrm>
        <a:off x="381600" y="5093132"/>
        <a:ext cx="4858212"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943E8-0CA9-44F9-9B0C-CFB113C0EA7C}">
      <dsp:nvSpPr>
        <dsp:cNvPr id="0" name=""/>
        <dsp:cNvSpPr/>
      </dsp:nvSpPr>
      <dsp:spPr>
        <a:xfrm>
          <a:off x="0" y="228347"/>
          <a:ext cx="6555347" cy="3112200"/>
        </a:xfrm>
        <a:prstGeom prst="rect">
          <a:avLst/>
        </a:prstGeom>
        <a:solidFill>
          <a:schemeClr val="lt1">
            <a:alpha val="90000"/>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768" tIns="270764" rIns="508768"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baseline="0" dirty="0"/>
            <a:t>$</a:t>
          </a:r>
          <a:r>
            <a:rPr lang="en-US" sz="1800" kern="1200" dirty="0"/>
            <a:t>7,500 </a:t>
          </a:r>
          <a:r>
            <a:rPr lang="en-US" sz="1800" b="0" i="0" kern="1200" baseline="0" dirty="0"/>
            <a:t>Annual Maximum</a:t>
          </a:r>
          <a:endParaRPr lang="en-US" sz="1800" kern="1200" dirty="0"/>
        </a:p>
        <a:p>
          <a:pPr marL="171450" lvl="1" indent="-171450" algn="l" defTabSz="800100">
            <a:lnSpc>
              <a:spcPct val="90000"/>
            </a:lnSpc>
            <a:spcBef>
              <a:spcPct val="0"/>
            </a:spcBef>
            <a:spcAft>
              <a:spcPct val="15000"/>
            </a:spcAft>
            <a:buChar char="•"/>
          </a:pPr>
          <a:r>
            <a:rPr lang="en-US" sz="1800" kern="1200" dirty="0"/>
            <a:t>Eligible day care, after school care, babysitters for children under the age 13</a:t>
          </a:r>
        </a:p>
        <a:p>
          <a:pPr marL="171450" lvl="1" indent="-171450" algn="l" defTabSz="800100">
            <a:lnSpc>
              <a:spcPct val="90000"/>
            </a:lnSpc>
            <a:spcBef>
              <a:spcPct val="0"/>
            </a:spcBef>
            <a:spcAft>
              <a:spcPct val="15000"/>
            </a:spcAft>
            <a:buChar char="•"/>
          </a:pPr>
          <a:r>
            <a:rPr lang="en-US" sz="1800" kern="1200" dirty="0"/>
            <a:t>Caregivers for disabled or elder care (dependent on tax return)</a:t>
          </a:r>
        </a:p>
        <a:p>
          <a:pPr marL="171450" lvl="1" indent="-171450" algn="l" defTabSz="800100">
            <a:lnSpc>
              <a:spcPct val="90000"/>
            </a:lnSpc>
            <a:spcBef>
              <a:spcPct val="0"/>
            </a:spcBef>
            <a:spcAft>
              <a:spcPct val="15000"/>
            </a:spcAft>
            <a:buChar char="•"/>
          </a:pPr>
          <a:r>
            <a:rPr lang="en-US" sz="1800" kern="1200" dirty="0"/>
            <a:t>2.5-month </a:t>
          </a:r>
          <a:r>
            <a:rPr lang="en-US" sz="1800" i="1" kern="1200" dirty="0"/>
            <a:t>grace period </a:t>
          </a:r>
          <a:r>
            <a:rPr lang="en-US" sz="1800" kern="1200" dirty="0"/>
            <a:t>for additional claims</a:t>
          </a:r>
        </a:p>
        <a:p>
          <a:pPr marL="171450" lvl="1" indent="-171450" algn="l" defTabSz="800100">
            <a:lnSpc>
              <a:spcPct val="90000"/>
            </a:lnSpc>
            <a:spcBef>
              <a:spcPct val="0"/>
            </a:spcBef>
            <a:spcAft>
              <a:spcPct val="15000"/>
            </a:spcAft>
            <a:buChar char="•"/>
          </a:pPr>
          <a:r>
            <a:rPr lang="en-US" sz="1800" kern="1200" dirty="0"/>
            <a:t>Deadline to submit expenses (including grace period expenses) is March 31 following the plan year</a:t>
          </a:r>
        </a:p>
      </dsp:txBody>
      <dsp:txXfrm>
        <a:off x="0" y="228347"/>
        <a:ext cx="6555347" cy="3112200"/>
      </dsp:txXfrm>
    </dsp:sp>
    <dsp:sp modelId="{B607C050-CEBA-4BA8-9B14-4054C68B5218}">
      <dsp:nvSpPr>
        <dsp:cNvPr id="0" name=""/>
        <dsp:cNvSpPr/>
      </dsp:nvSpPr>
      <dsp:spPr>
        <a:xfrm>
          <a:off x="327767" y="36467"/>
          <a:ext cx="4588742" cy="38376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4" tIns="0" rIns="173444" bIns="0" numCol="1" spcCol="1270" anchor="ctr" anchorCtr="0">
          <a:noAutofit/>
        </a:bodyPr>
        <a:lstStyle/>
        <a:p>
          <a:pPr marL="0" lvl="0" indent="0" algn="l" defTabSz="800100">
            <a:lnSpc>
              <a:spcPct val="90000"/>
            </a:lnSpc>
            <a:spcBef>
              <a:spcPct val="0"/>
            </a:spcBef>
            <a:spcAft>
              <a:spcPct val="35000"/>
            </a:spcAft>
            <a:buNone/>
          </a:pPr>
          <a:r>
            <a:rPr lang="en-US" sz="1800" b="1" i="0" kern="1200" baseline="0" dirty="0"/>
            <a:t>Dependent Care Assistance Plan (DCAP)</a:t>
          </a:r>
          <a:endParaRPr lang="en-US" sz="1800" kern="1200" dirty="0"/>
        </a:p>
      </dsp:txBody>
      <dsp:txXfrm>
        <a:off x="346501" y="55201"/>
        <a:ext cx="4551274" cy="346292"/>
      </dsp:txXfrm>
    </dsp:sp>
    <dsp:sp modelId="{B2FC08A4-DC6B-46FE-A4A3-876DC290E8D6}">
      <dsp:nvSpPr>
        <dsp:cNvPr id="0" name=""/>
        <dsp:cNvSpPr/>
      </dsp:nvSpPr>
      <dsp:spPr>
        <a:xfrm>
          <a:off x="0" y="3602627"/>
          <a:ext cx="6555347" cy="2293200"/>
        </a:xfrm>
        <a:prstGeom prst="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768" tIns="270764" rIns="508768"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baseline="0" dirty="0"/>
            <a:t>$3,400 Annual Maximum</a:t>
          </a:r>
          <a:endParaRPr lang="en-US" sz="1800" kern="1200" dirty="0"/>
        </a:p>
        <a:p>
          <a:pPr marL="171450" lvl="1" indent="-171450" algn="l" defTabSz="800100">
            <a:lnSpc>
              <a:spcPct val="90000"/>
            </a:lnSpc>
            <a:spcBef>
              <a:spcPct val="0"/>
            </a:spcBef>
            <a:spcAft>
              <a:spcPct val="15000"/>
            </a:spcAft>
            <a:buChar char="•"/>
          </a:pPr>
          <a:r>
            <a:rPr lang="en-US" sz="1800" b="0" i="0" kern="1200" baseline="0" dirty="0"/>
            <a:t>Covers out-of-pocket medical, dental, and vision care expenses</a:t>
          </a:r>
          <a:endParaRPr lang="en-US" sz="1800" kern="1200" dirty="0"/>
        </a:p>
        <a:p>
          <a:pPr marL="171450" lvl="1" indent="-171450" algn="l" defTabSz="800100">
            <a:lnSpc>
              <a:spcPct val="90000"/>
            </a:lnSpc>
            <a:spcBef>
              <a:spcPct val="0"/>
            </a:spcBef>
            <a:spcAft>
              <a:spcPct val="15000"/>
            </a:spcAft>
            <a:buChar char="•"/>
          </a:pPr>
          <a:r>
            <a:rPr lang="en-US" sz="1800" b="0" i="0" kern="1200" baseline="0" dirty="0"/>
            <a:t>Insurance deductibles and co-payments</a:t>
          </a:r>
          <a:endParaRPr lang="en-US" sz="1800" kern="1200" dirty="0"/>
        </a:p>
        <a:p>
          <a:pPr marL="171450" lvl="1" indent="-171450" algn="l" defTabSz="800100">
            <a:lnSpc>
              <a:spcPct val="90000"/>
            </a:lnSpc>
            <a:spcBef>
              <a:spcPct val="0"/>
            </a:spcBef>
            <a:spcAft>
              <a:spcPct val="15000"/>
            </a:spcAft>
            <a:buChar char="•"/>
          </a:pPr>
          <a:r>
            <a:rPr lang="en-US" sz="1800" b="0" i="0" kern="1200" baseline="0" dirty="0"/>
            <a:t>Over-the-counter medications</a:t>
          </a:r>
          <a:endParaRPr lang="en-US" sz="1800" kern="1200" dirty="0"/>
        </a:p>
        <a:p>
          <a:pPr marL="171450" lvl="1" indent="-171450" algn="l" defTabSz="800100">
            <a:lnSpc>
              <a:spcPct val="90000"/>
            </a:lnSpc>
            <a:spcBef>
              <a:spcPct val="0"/>
            </a:spcBef>
            <a:spcAft>
              <a:spcPct val="15000"/>
            </a:spcAft>
            <a:buChar char="•"/>
          </a:pPr>
          <a:r>
            <a:rPr lang="en-US" sz="1800" b="0" i="0" kern="1200" baseline="0" dirty="0"/>
            <a:t>$680 </a:t>
          </a:r>
          <a:r>
            <a:rPr lang="en-US" sz="1800" b="0" i="1" kern="1200" baseline="0" dirty="0"/>
            <a:t>rollover</a:t>
          </a:r>
          <a:r>
            <a:rPr lang="en-US" sz="1800" b="0" i="0" kern="1200" baseline="0" dirty="0"/>
            <a:t> into the next plan year</a:t>
          </a:r>
          <a:endParaRPr lang="en-US" sz="1800" kern="1200" dirty="0"/>
        </a:p>
      </dsp:txBody>
      <dsp:txXfrm>
        <a:off x="0" y="3602627"/>
        <a:ext cx="6555347" cy="2293200"/>
      </dsp:txXfrm>
    </dsp:sp>
    <dsp:sp modelId="{58C5138E-338B-40E9-9037-FBF1C77C7B72}">
      <dsp:nvSpPr>
        <dsp:cNvPr id="0" name=""/>
        <dsp:cNvSpPr/>
      </dsp:nvSpPr>
      <dsp:spPr>
        <a:xfrm>
          <a:off x="327767" y="3410747"/>
          <a:ext cx="4588742" cy="38376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4" tIns="0" rIns="173444" bIns="0" numCol="1" spcCol="1270" anchor="ctr" anchorCtr="0">
          <a:noAutofit/>
        </a:bodyPr>
        <a:lstStyle/>
        <a:p>
          <a:pPr marL="0" lvl="0" indent="0" algn="l" defTabSz="800100">
            <a:lnSpc>
              <a:spcPct val="90000"/>
            </a:lnSpc>
            <a:spcBef>
              <a:spcPct val="0"/>
            </a:spcBef>
            <a:spcAft>
              <a:spcPct val="35000"/>
            </a:spcAft>
            <a:buNone/>
          </a:pPr>
          <a:r>
            <a:rPr lang="en-US" sz="1800" b="1" i="0" kern="1200" baseline="0" dirty="0"/>
            <a:t>Health FSA </a:t>
          </a:r>
          <a:endParaRPr lang="en-US" sz="1800" kern="1200" dirty="0"/>
        </a:p>
      </dsp:txBody>
      <dsp:txXfrm>
        <a:off x="346501" y="3429481"/>
        <a:ext cx="4551274"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BC8B7-5DE9-4B67-B216-6A00F417F024}">
      <dsp:nvSpPr>
        <dsp:cNvPr id="0" name=""/>
        <dsp:cNvSpPr/>
      </dsp:nvSpPr>
      <dsp:spPr>
        <a:xfrm>
          <a:off x="0" y="194437"/>
          <a:ext cx="7480430" cy="1515150"/>
        </a:xfrm>
        <a:prstGeom prst="rect">
          <a:avLst/>
        </a:prstGeom>
        <a:solidFill>
          <a:schemeClr val="lt1">
            <a:alpha val="90000"/>
            <a:hueOff val="0"/>
            <a:satOff val="0"/>
            <a:lumOff val="0"/>
            <a:alphaOff val="0"/>
          </a:schemeClr>
        </a:solidFill>
        <a:ln w="6350" cap="flat" cmpd="sng" algn="ctr">
          <a:solidFill>
            <a:schemeClr val="accent1">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0564" tIns="270764" rIns="580564" bIns="113792" numCol="1" spcCol="1270" anchor="t" anchorCtr="0">
          <a:noAutofit/>
        </a:bodyPr>
        <a:lstStyle/>
        <a:p>
          <a:pPr marL="171450" lvl="1" indent="-171450" algn="l" defTabSz="711200">
            <a:lnSpc>
              <a:spcPct val="90000"/>
            </a:lnSpc>
            <a:spcBef>
              <a:spcPct val="0"/>
            </a:spcBef>
            <a:spcAft>
              <a:spcPct val="15000"/>
            </a:spcAft>
            <a:buNone/>
          </a:pPr>
          <a:r>
            <a:rPr lang="en-US" sz="1600" b="1" kern="1200" dirty="0"/>
            <a:t>Basic Life &amp; AD&amp;D</a:t>
          </a:r>
          <a:endParaRPr lang="en-US" sz="1600" kern="1200" dirty="0"/>
        </a:p>
        <a:p>
          <a:pPr marL="342900" lvl="2" indent="-171450" algn="l" defTabSz="711200">
            <a:lnSpc>
              <a:spcPct val="90000"/>
            </a:lnSpc>
            <a:spcBef>
              <a:spcPct val="0"/>
            </a:spcBef>
            <a:spcAft>
              <a:spcPct val="15000"/>
            </a:spcAft>
            <a:buChar char="•"/>
          </a:pPr>
          <a:r>
            <a:rPr lang="en-US" sz="1600" kern="1200" dirty="0"/>
            <a:t>30+ hours/week (.75 FTE)</a:t>
          </a:r>
        </a:p>
        <a:p>
          <a:pPr marL="342900" lvl="2" indent="-171450" algn="l" defTabSz="711200">
            <a:lnSpc>
              <a:spcPct val="90000"/>
            </a:lnSpc>
            <a:spcBef>
              <a:spcPct val="0"/>
            </a:spcBef>
            <a:spcAft>
              <a:spcPct val="15000"/>
            </a:spcAft>
            <a:buChar char="•"/>
          </a:pPr>
          <a:r>
            <a:rPr lang="en-US" sz="1600" kern="1200" dirty="0"/>
            <a:t>Amount varies by bargaining unit</a:t>
          </a:r>
        </a:p>
        <a:p>
          <a:pPr marL="342900" lvl="2" indent="-171450" algn="l" defTabSz="711200">
            <a:lnSpc>
              <a:spcPct val="90000"/>
            </a:lnSpc>
            <a:spcBef>
              <a:spcPct val="0"/>
            </a:spcBef>
            <a:spcAft>
              <a:spcPct val="15000"/>
            </a:spcAft>
            <a:buChar char="•"/>
          </a:pPr>
          <a:r>
            <a:rPr lang="en-US" sz="1600" kern="1200" dirty="0"/>
            <a:t>Part Time DSA, SCLEA &amp; ESC may purchase at your own expense.</a:t>
          </a:r>
        </a:p>
      </dsp:txBody>
      <dsp:txXfrm>
        <a:off x="0" y="194437"/>
        <a:ext cx="7480430" cy="1515150"/>
      </dsp:txXfrm>
    </dsp:sp>
    <dsp:sp modelId="{DC577804-CC7C-4EFE-9A70-92AFD9C3E4BD}">
      <dsp:nvSpPr>
        <dsp:cNvPr id="0" name=""/>
        <dsp:cNvSpPr/>
      </dsp:nvSpPr>
      <dsp:spPr>
        <a:xfrm>
          <a:off x="374021" y="2557"/>
          <a:ext cx="5236301" cy="383760"/>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7920" tIns="0" rIns="197920" bIns="0" numCol="1" spcCol="1270" anchor="ctr" anchorCtr="0">
          <a:noAutofit/>
        </a:bodyPr>
        <a:lstStyle/>
        <a:p>
          <a:pPr marL="0" lvl="0" indent="0" algn="l" defTabSz="800100">
            <a:lnSpc>
              <a:spcPct val="90000"/>
            </a:lnSpc>
            <a:spcBef>
              <a:spcPct val="0"/>
            </a:spcBef>
            <a:spcAft>
              <a:spcPct val="35000"/>
            </a:spcAft>
            <a:buNone/>
          </a:pPr>
          <a:r>
            <a:rPr lang="en-US" sz="1800" b="1" kern="1200" dirty="0"/>
            <a:t>County Paid</a:t>
          </a:r>
          <a:endParaRPr lang="en-US" sz="1800" kern="1200" dirty="0"/>
        </a:p>
      </dsp:txBody>
      <dsp:txXfrm>
        <a:off x="392755" y="21291"/>
        <a:ext cx="5198833" cy="346292"/>
      </dsp:txXfrm>
    </dsp:sp>
    <dsp:sp modelId="{2667D147-CD48-4CD3-8DB7-F1F154B370E3}">
      <dsp:nvSpPr>
        <dsp:cNvPr id="0" name=""/>
        <dsp:cNvSpPr/>
      </dsp:nvSpPr>
      <dsp:spPr>
        <a:xfrm>
          <a:off x="0" y="1971667"/>
          <a:ext cx="7480430" cy="3521700"/>
        </a:xfrm>
        <a:prstGeom prst="rect">
          <a:avLst/>
        </a:prstGeom>
        <a:solidFill>
          <a:schemeClr val="lt1">
            <a:alpha val="90000"/>
            <a:hueOff val="0"/>
            <a:satOff val="0"/>
            <a:lumOff val="0"/>
            <a:alphaOff val="0"/>
          </a:schemeClr>
        </a:solidFill>
        <a:ln w="6350" cap="flat" cmpd="sng" algn="ctr">
          <a:solidFill>
            <a:schemeClr val="accent6">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0564" tIns="270764" rIns="580564" bIns="113792" numCol="1" spcCol="1270" anchor="t" anchorCtr="0">
          <a:noAutofit/>
        </a:bodyPr>
        <a:lstStyle/>
        <a:p>
          <a:pPr marL="171450" lvl="1" indent="-171450" algn="l" defTabSz="711200">
            <a:lnSpc>
              <a:spcPct val="90000"/>
            </a:lnSpc>
            <a:spcBef>
              <a:spcPct val="0"/>
            </a:spcBef>
            <a:spcAft>
              <a:spcPct val="15000"/>
            </a:spcAft>
            <a:buNone/>
          </a:pPr>
          <a:r>
            <a:rPr lang="en-US" sz="1600" b="1" kern="1200" dirty="0"/>
            <a:t>Supplemental Life</a:t>
          </a:r>
          <a:endParaRPr lang="en-US" sz="1600" kern="1200" dirty="0"/>
        </a:p>
        <a:p>
          <a:pPr marL="342900" lvl="2" indent="-171450" algn="l" defTabSz="711200">
            <a:lnSpc>
              <a:spcPct val="90000"/>
            </a:lnSpc>
            <a:spcBef>
              <a:spcPct val="0"/>
            </a:spcBef>
            <a:spcAft>
              <a:spcPct val="15000"/>
            </a:spcAft>
            <a:buChar char="•"/>
          </a:pPr>
          <a:r>
            <a:rPr lang="en-US" sz="1600" kern="1200" dirty="0"/>
            <a:t>May elect up to 3x your basic life not to exceed $500,000 (basic and supplemental combined)</a:t>
          </a:r>
        </a:p>
        <a:p>
          <a:pPr marL="342900" lvl="2" indent="-171450" algn="l" defTabSz="711200">
            <a:lnSpc>
              <a:spcPct val="90000"/>
            </a:lnSpc>
            <a:spcBef>
              <a:spcPct val="0"/>
            </a:spcBef>
            <a:spcAft>
              <a:spcPct val="15000"/>
            </a:spcAft>
            <a:buChar char="•"/>
          </a:pPr>
          <a:r>
            <a:rPr lang="en-US" sz="1600" kern="1200" dirty="0"/>
            <a:t>Cost based on employee age</a:t>
          </a:r>
        </a:p>
        <a:p>
          <a:pPr marL="342900" lvl="2" indent="-171450" algn="l" defTabSz="711200">
            <a:lnSpc>
              <a:spcPct val="90000"/>
            </a:lnSpc>
            <a:spcBef>
              <a:spcPct val="0"/>
            </a:spcBef>
            <a:spcAft>
              <a:spcPct val="15000"/>
            </a:spcAft>
            <a:buChar char="•"/>
          </a:pPr>
          <a:r>
            <a:rPr lang="en-US" sz="1600" kern="1200" dirty="0"/>
            <a:t>Keep beneficiaries up-to-date </a:t>
          </a:r>
        </a:p>
        <a:p>
          <a:pPr marL="342900" lvl="2" indent="-171450" algn="l" defTabSz="711200">
            <a:lnSpc>
              <a:spcPct val="90000"/>
            </a:lnSpc>
            <a:spcBef>
              <a:spcPct val="0"/>
            </a:spcBef>
            <a:spcAft>
              <a:spcPct val="15000"/>
            </a:spcAft>
            <a:buChar char="•"/>
          </a:pPr>
          <a:r>
            <a:rPr lang="en-US" sz="1600" kern="1200" dirty="0"/>
            <a:t>Automatically approved without providing evidence of good health when enrolling as a new hire or newly eligible employee.</a:t>
          </a:r>
        </a:p>
        <a:p>
          <a:pPr marL="171450" lvl="1" indent="-171450" algn="l" defTabSz="711200">
            <a:lnSpc>
              <a:spcPct val="90000"/>
            </a:lnSpc>
            <a:spcBef>
              <a:spcPct val="0"/>
            </a:spcBef>
            <a:spcAft>
              <a:spcPct val="15000"/>
            </a:spcAft>
            <a:buNone/>
          </a:pPr>
          <a:r>
            <a:rPr lang="en-US" sz="1600" b="1" kern="1200" dirty="0"/>
            <a:t>Supplemental Dependent Life</a:t>
          </a:r>
          <a:endParaRPr lang="en-US" sz="1600" kern="1200" dirty="0"/>
        </a:p>
        <a:p>
          <a:pPr marL="342900" lvl="2" indent="-171450" algn="l" defTabSz="711200">
            <a:lnSpc>
              <a:spcPct val="90000"/>
            </a:lnSpc>
            <a:spcBef>
              <a:spcPct val="0"/>
            </a:spcBef>
            <a:spcAft>
              <a:spcPct val="15000"/>
            </a:spcAft>
            <a:buChar char="•"/>
          </a:pPr>
          <a:r>
            <a:rPr lang="en-US" sz="1600" kern="1200" dirty="0"/>
            <a:t>$5,000 coverage for each qualified dependent</a:t>
          </a:r>
        </a:p>
        <a:p>
          <a:pPr marL="342900" lvl="2" indent="-171450" algn="l" defTabSz="711200">
            <a:lnSpc>
              <a:spcPct val="90000"/>
            </a:lnSpc>
            <a:spcBef>
              <a:spcPct val="0"/>
            </a:spcBef>
            <a:spcAft>
              <a:spcPct val="15000"/>
            </a:spcAft>
            <a:buChar char="•"/>
          </a:pPr>
          <a:r>
            <a:rPr lang="en-US" sz="1600" kern="1200" dirty="0"/>
            <a:t>$0.23/pay period </a:t>
          </a:r>
        </a:p>
        <a:p>
          <a:pPr marL="342900" lvl="2" indent="-171450" algn="l" defTabSz="711200">
            <a:lnSpc>
              <a:spcPct val="90000"/>
            </a:lnSpc>
            <a:spcBef>
              <a:spcPct val="0"/>
            </a:spcBef>
            <a:spcAft>
              <a:spcPct val="15000"/>
            </a:spcAft>
            <a:buChar char="•"/>
          </a:pPr>
          <a:r>
            <a:rPr lang="en-US" sz="1600" kern="1200" dirty="0"/>
            <a:t>Employee is beneficiary</a:t>
          </a:r>
        </a:p>
      </dsp:txBody>
      <dsp:txXfrm>
        <a:off x="0" y="1971667"/>
        <a:ext cx="7480430" cy="3521700"/>
      </dsp:txXfrm>
    </dsp:sp>
    <dsp:sp modelId="{880F4F27-6B87-4F39-8C3A-EC3C8A2F0CA6}">
      <dsp:nvSpPr>
        <dsp:cNvPr id="0" name=""/>
        <dsp:cNvSpPr/>
      </dsp:nvSpPr>
      <dsp:spPr>
        <a:xfrm>
          <a:off x="374021" y="1779787"/>
          <a:ext cx="5236301" cy="383760"/>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7920" tIns="0" rIns="197920" bIns="0" numCol="1" spcCol="1270" anchor="ctr" anchorCtr="0">
          <a:noAutofit/>
        </a:bodyPr>
        <a:lstStyle/>
        <a:p>
          <a:pPr marL="0" lvl="0" indent="0" algn="l" defTabSz="800100">
            <a:lnSpc>
              <a:spcPct val="90000"/>
            </a:lnSpc>
            <a:spcBef>
              <a:spcPct val="0"/>
            </a:spcBef>
            <a:spcAft>
              <a:spcPct val="35000"/>
            </a:spcAft>
            <a:buNone/>
          </a:pPr>
          <a:r>
            <a:rPr lang="en-US" sz="1800" b="1" kern="1200" dirty="0"/>
            <a:t>Employee Paid</a:t>
          </a:r>
          <a:endParaRPr lang="en-US" sz="1800" kern="1200" dirty="0"/>
        </a:p>
      </dsp:txBody>
      <dsp:txXfrm>
        <a:off x="392755" y="1798521"/>
        <a:ext cx="5198833" cy="346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85E11-C5A8-4AA5-A69B-583F363F99F4}">
      <dsp:nvSpPr>
        <dsp:cNvPr id="0" name=""/>
        <dsp:cNvSpPr/>
      </dsp:nvSpPr>
      <dsp:spPr>
        <a:xfrm>
          <a:off x="968" y="0"/>
          <a:ext cx="1714050" cy="201044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Professional Development Expenses (may be non-taxable if job related)</a:t>
          </a:r>
        </a:p>
      </dsp:txBody>
      <dsp:txXfrm>
        <a:off x="51171" y="50203"/>
        <a:ext cx="1613644" cy="1910040"/>
      </dsp:txXfrm>
    </dsp:sp>
    <dsp:sp modelId="{63FBF5F0-E0EA-493A-B869-242850D8B4C4}">
      <dsp:nvSpPr>
        <dsp:cNvPr id="0" name=""/>
        <dsp:cNvSpPr/>
      </dsp:nvSpPr>
      <dsp:spPr>
        <a:xfrm>
          <a:off x="2002979" y="0"/>
          <a:ext cx="1714050" cy="2010446"/>
        </a:xfrm>
        <a:prstGeom prst="roundRect">
          <a:avLst>
            <a:gd name="adj" fmla="val 10000"/>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Wellness and Physical Fitness Expenses</a:t>
          </a:r>
        </a:p>
      </dsp:txBody>
      <dsp:txXfrm>
        <a:off x="2053182" y="50203"/>
        <a:ext cx="1613644" cy="1910040"/>
      </dsp:txXfrm>
    </dsp:sp>
    <dsp:sp modelId="{B38704E0-E4A8-464B-9891-4752C30C082A}">
      <dsp:nvSpPr>
        <dsp:cNvPr id="0" name=""/>
        <dsp:cNvSpPr/>
      </dsp:nvSpPr>
      <dsp:spPr>
        <a:xfrm>
          <a:off x="4004990" y="0"/>
          <a:ext cx="1714050" cy="201044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Computer, Hardware and Mobile Device Expenses</a:t>
          </a:r>
        </a:p>
      </dsp:txBody>
      <dsp:txXfrm>
        <a:off x="4055193" y="50203"/>
        <a:ext cx="1613644" cy="1910040"/>
      </dsp:txXfrm>
    </dsp:sp>
    <dsp:sp modelId="{ABC2CD51-E3A2-441F-991B-234FA019BAF2}">
      <dsp:nvSpPr>
        <dsp:cNvPr id="0" name=""/>
        <dsp:cNvSpPr/>
      </dsp:nvSpPr>
      <dsp:spPr>
        <a:xfrm>
          <a:off x="6007001" y="0"/>
          <a:ext cx="1714050" cy="2010446"/>
        </a:xfrm>
        <a:prstGeom prst="roundRect">
          <a:avLst>
            <a:gd name="adj" fmla="val 10000"/>
          </a:avLst>
        </a:prstGeom>
        <a:solidFill>
          <a:srgbClr val="6A96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Emergency Preparedness</a:t>
          </a:r>
        </a:p>
      </dsp:txBody>
      <dsp:txXfrm>
        <a:off x="6057204" y="50203"/>
        <a:ext cx="1613644" cy="1910040"/>
      </dsp:txXfrm>
    </dsp:sp>
    <dsp:sp modelId="{02E69907-D28A-4321-ACCA-88ECFAA0AC13}">
      <dsp:nvSpPr>
        <dsp:cNvPr id="0" name=""/>
        <dsp:cNvSpPr/>
      </dsp:nvSpPr>
      <dsp:spPr>
        <a:xfrm>
          <a:off x="8009012" y="0"/>
          <a:ext cx="1714050" cy="2010446"/>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Ergonomic Office Expenses</a:t>
          </a:r>
        </a:p>
      </dsp:txBody>
      <dsp:txXfrm>
        <a:off x="8059215" y="50203"/>
        <a:ext cx="1613644" cy="19100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3777B-6B34-7F46-979E-62A0A47877DE}"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1E170-1BB2-1244-A059-10E10C40CC48}" type="slidenum">
              <a:rPr lang="en-US" smtClean="0"/>
              <a:t>‹#›</a:t>
            </a:fld>
            <a:endParaRPr lang="en-US"/>
          </a:p>
        </p:txBody>
      </p:sp>
    </p:spTree>
    <p:extLst>
      <p:ext uri="{BB962C8B-B14F-4D97-AF65-F5344CB8AC3E}">
        <p14:creationId xmlns:p14="http://schemas.microsoft.com/office/powerpoint/2010/main" val="375220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onomacounty.ca.gov/administrative-support-and-fiscal-services/human-resources/divisions-and-units/benefits/employee-benefits/medical-dental-vision-and-life/medical-benefit-options-for-employe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nomacounty.ca.gov/administrative-support-and-fiscal-services/human-resources/divisions-and-units/benefits/employee-benefits/medical-dental-vision-and-life/medical-benefit-options-for-employe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0701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If you have a qualifying work or life event, which could include marriage or divorce, gaining or losing a dependent, gaining or losing other group coverage, or a change in your employment status including a leave of absence, then you also have that 31-day window from the </a:t>
            </a:r>
            <a:r>
              <a:rPr lang="en-US" sz="1800" b="1">
                <a:latin typeface="Calibri" panose="020F0502020204030204" pitchFamily="34" charset="0"/>
                <a:ea typeface="Calibri" panose="020F0502020204030204" pitchFamily="34" charset="0"/>
                <a:cs typeface="Times New Roman" panose="02020603050405020304" pitchFamily="18" charset="0"/>
              </a:rPr>
              <a:t>event date </a:t>
            </a:r>
            <a:r>
              <a:rPr lang="en-US" sz="1800">
                <a:latin typeface="Calibri" panose="020F0502020204030204" pitchFamily="34" charset="0"/>
                <a:ea typeface="Calibri" panose="020F0502020204030204" pitchFamily="34" charset="0"/>
                <a:cs typeface="Times New Roman" panose="02020603050405020304" pitchFamily="18" charset="0"/>
              </a:rPr>
              <a:t>to complete and submit your enrollment form to us. More information on mid-year changes can be found in pages 43-47 of the benefits guide. If you know you have a potential qualifying event happening or approaching, please reach out to the benefits unit. Just because you have a life event doesn’t mean you can make any kind of change. Let us know and we can help you navigate the options and restrictions.</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b="1">
                <a:latin typeface="Calibri" panose="020F0502020204030204" pitchFamily="34" charset="0"/>
                <a:ea typeface="Calibri" panose="020F0502020204030204" pitchFamily="34" charset="0"/>
                <a:cs typeface="Times New Roman" panose="02020603050405020304" pitchFamily="18" charset="0"/>
              </a:rPr>
              <a:t>When does your coverage start?</a:t>
            </a:r>
            <a:r>
              <a:rPr lang="en-US" sz="1800">
                <a:latin typeface="Calibri" panose="020F0502020204030204" pitchFamily="34" charset="0"/>
                <a:ea typeface="Calibri" panose="020F0502020204030204" pitchFamily="34" charset="0"/>
                <a:cs typeface="Times New Roman" panose="02020603050405020304" pitchFamily="18" charset="0"/>
              </a:rPr>
              <a:t> In the case of a mid-year event, except for births, the change will always take effect prospectively, the first of the month AFTER WE RECEIVE THE FORM. So if you get married on January 31, but don’t turn our enrollment form in until February 2, we can’t add your new spouse to your coverage until March 1. This is also true if you’re losing other coverage, maybe through a spouse. If you know your coverage is terminating at the end of March, please reach out to us and submit an enrollment form before March 31, so we can make your coverage through the county effective April 1 (as an example). And again, if you are confused or unsure about anything, please reach out to us through email or phone.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3155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most important “insurance terms” we’re going to talk about in relation to the different plans we offer, so I want to go through the definitions first before we get into more detail. </a:t>
            </a:r>
          </a:p>
          <a:p>
            <a:endParaRPr lang="en-US"/>
          </a:p>
          <a:p>
            <a:pPr defTabSz="914266">
              <a:defRPr/>
            </a:pPr>
            <a:r>
              <a:rPr lang="en-US">
                <a:latin typeface="Calibri" panose="020F0502020204030204" pitchFamily="34" charset="0"/>
                <a:ea typeface="Calibri" panose="020F0502020204030204" pitchFamily="34" charset="0"/>
                <a:cs typeface="Times New Roman" panose="02020603050405020304" pitchFamily="18" charset="0"/>
              </a:rPr>
              <a:t>The deductible is the amount you must pay out of pocket in full before the plan takes over, or before you have to start paying coinsurance. Coinsurance is a percentage of overall cost that you continue to pay even after you have hit your deductible, up to your out of pocket maximum, which is a cap on how much you would have to pay yourself over the course of the year. And there are different amounts for an individual versus the whole family.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5698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atin typeface="Calibri" panose="020F0502020204030204" pitchFamily="34" charset="0"/>
                <a:ea typeface="Calibri" panose="020F0502020204030204" pitchFamily="34" charset="0"/>
                <a:cs typeface="Times New Roman" panose="02020603050405020304" pitchFamily="18" charset="0"/>
              </a:rPr>
              <a:t>More for a family compared to an individual. Semi-monthly means each pay period, except for months with three pay periods, which happens twice a year, when you will not have any deduction from that third pay period. You can also see from this table how expensive the full cost of the premium is and how much the county is contributing for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36397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atin typeface="Calibri" panose="020F0502020204030204" pitchFamily="34" charset="0"/>
                <a:ea typeface="Calibri" panose="020F0502020204030204" pitchFamily="34" charset="0"/>
                <a:cs typeface="Times New Roman" panose="02020603050405020304" pitchFamily="18" charset="0"/>
              </a:rPr>
              <a:t>More for a family compared to an individual. Semi-monthly means each pay period, except for months with three pay periods, which happens twice a year, when you will not have any deduction from that third pay period. You can also see from this table how expensive the full cost of the premium is and how much the county is contributing for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3735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2F3602-9606-47FC-8264-D5837ED985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368">
              <a:defRPr/>
            </a:pPr>
            <a:endParaRPr lang="en-US"/>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Traditional HMO – you know what costs will be, this is the most predictable category in terms of costs. Fixed co-payments and no deductible.</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Hospital Services – mostly predictable, it’s a middle of the road alternative to either the HMO or the high deductible plan. There’s no deductible if you see a doctor but you will have a deductible for hospital services, outpatient or inpatient surgeries, and emergency room visits.  but there’s also no deductible for prescriptions. So you’ll pay a lower premium but have some greater risk for out of pocket costs if you do need hospital services.</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High DED – deductible applies to all services, you pay full cost out of pocket for everything until you hit your deductible, then the plan takes over, along with some co-pays and coinsurance for you.</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There are three HMO options and we’ll go through each now. Kaiser, Sutter, and Western Health Advantage.</a:t>
            </a:r>
          </a:p>
          <a:p>
            <a:endParaRPr lang="en-US" altLang="en-US" b="1">
              <a:solidFill>
                <a:srgbClr val="FF0000"/>
              </a:solidFill>
            </a:endParaRPr>
          </a:p>
        </p:txBody>
      </p:sp>
    </p:spTree>
    <p:extLst>
      <p:ext uri="{BB962C8B-B14F-4D97-AF65-F5344CB8AC3E}">
        <p14:creationId xmlns:p14="http://schemas.microsoft.com/office/powerpoint/2010/main" val="3477161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0A602A-E2CB-4432-9587-178A2DA0322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You have 9 different plans to choose from, so you will want to consider many factors including your own needs and those of your family, the cost of premiums versus the out-of-pocket costs you may incur, and your preference for specific providers or specialists. We’ll go through the options in more detail here.</a:t>
            </a:r>
          </a:p>
          <a:p>
            <a:endParaRPr lang="en-US" altLang="en-US" b="1">
              <a:solidFill>
                <a:srgbClr val="FF0000"/>
              </a:solidFill>
            </a:endParaRPr>
          </a:p>
        </p:txBody>
      </p:sp>
    </p:spTree>
    <p:extLst>
      <p:ext uri="{BB962C8B-B14F-4D97-AF65-F5344CB8AC3E}">
        <p14:creationId xmlns:p14="http://schemas.microsoft.com/office/powerpoint/2010/main" val="3258415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most important “insurance terms” we’re going to talk about in relation to the different plans we offer, so I want to go through the definitions first before we get into more detail. </a:t>
            </a:r>
          </a:p>
          <a:p>
            <a:endParaRPr lang="en-US"/>
          </a:p>
          <a:p>
            <a:pPr defTabSz="914266">
              <a:defRPr/>
            </a:pPr>
            <a:r>
              <a:rPr lang="en-US">
                <a:latin typeface="Calibri" panose="020F0502020204030204" pitchFamily="34" charset="0"/>
                <a:ea typeface="Calibri" panose="020F0502020204030204" pitchFamily="34" charset="0"/>
                <a:cs typeface="Times New Roman" panose="02020603050405020304" pitchFamily="18" charset="0"/>
              </a:rPr>
              <a:t>The deductible is the amount you must pay out of pocket in full before the plan takes over, or before you have to start paying coinsurance. Coinsurance is a percentage of overall cost that you continue to pay even after you have hit your deductible, up to your out of pocket maximum, which is a cap on how much you would have to pay yourself over the course of the year. And there are different amounts for an individual versus the whole family.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18507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This is a summary of the three benefit plan options, and their copays, deductibles and coinsurance. This breakdown is similar for all three plans, so I’ll go through them in the most detail here with Kaiser. This will just be a broad overview, there are many more specifics on our website.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One of the key differences is the deductible – for the HMO plan you do not have a deductible whereas the other two both have one.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You can also see the differences in Out of Pocket Maximum. The Out of Pocket maximum for a Family of two or more is the most you will have to pay for your whole family in total, over the course of the year. So on Hospital Services, if you have paid the full $3,000 for one dependent, you have to pay $2,000 for another dependent, and then you yourself end up in the ER, the most you’re going to have to pay is $1,000 because that brings you the $6,000 total for the whole family. </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Many more details in our employee benefits guide, which can be found on our website, but I want to show you at least one specific example</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https://sonomacounty.ca.gov/administrative-support-and-fiscal-services/human-resources/divisions-and-units/benefits/employee-benefits/medical-dental-vision-and-life/medical-benefit-options-for-employees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48368">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1753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a:latin typeface="Calibri" panose="020F0502020204030204" pitchFamily="34" charset="0"/>
                <a:ea typeface="Calibri" panose="020F0502020204030204" pitchFamily="34" charset="0"/>
                <a:cs typeface="Times New Roman" panose="02020603050405020304" pitchFamily="18" charset="0"/>
              </a:rPr>
              <a:t>So let’s look at Hospital Services as an example. For Emergency Room costs you pay 20% after you have hit your deductible, but only up until you hit your Out of Pocket Maximum. As we saw on the previous slide, all three plans have an out of pocket maximum.  Let’s take a relatively simple case of an individual who has to go to the ER and your bill is $11,000. Your deductible under Hospital Services is $1,000, so you pay the first $1,000 yourself, and you then pay 20% of the rest until you hit your out of pocket maximum. The rest is $10,000, and 20% of that is $2,000. Including the first $1,000 you paid, you have now hit your out of pocket maximum of $3,000. The entire bill was $11,000 and you paid $3,000. The next time you go to the ER, within the same calendar year, you will not have to pay anything because you’re at your maximum. And that out of pocket maximum does include co-pays that you have made any other expenses you’ve incurred.</a:t>
            </a:r>
          </a:p>
          <a:p>
            <a:pPr>
              <a:lnSpc>
                <a:spcPct val="107000"/>
              </a:lnSpc>
              <a:spcBef>
                <a:spcPts val="0"/>
              </a:spcBef>
              <a:spcAft>
                <a:spcPts val="80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a:latin typeface="Calibri" panose="020F0502020204030204" pitchFamily="34" charset="0"/>
                <a:ea typeface="Calibri" panose="020F0502020204030204" pitchFamily="34" charset="0"/>
                <a:cs typeface="Times New Roman" panose="02020603050405020304" pitchFamily="18" charset="0"/>
              </a:rPr>
              <a:t>Does that make sense??? Definitely stop for questions</a:t>
            </a:r>
          </a:p>
          <a:p>
            <a:pPr>
              <a:lnSpc>
                <a:spcPct val="107000"/>
              </a:lnSpc>
              <a:spcBef>
                <a:spcPts val="0"/>
              </a:spcBef>
              <a:spcAft>
                <a:spcPts val="80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a:latin typeface="Calibri" panose="020F0502020204030204" pitchFamily="34" charset="0"/>
                <a:ea typeface="Calibri" panose="020F0502020204030204" pitchFamily="34" charset="0"/>
                <a:cs typeface="Times New Roman" panose="02020603050405020304" pitchFamily="18" charset="0"/>
              </a:rPr>
              <a:t>Also note that for Deductible First plans, it’s only a $100 co-pay after the deductible for ER visits, so there are times where you could end up paying a little less out of pocket with the Deductible First plan.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41183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This is a summary of the three benefit plan options, and their copays, deductibles and coinsurance. This breakdown is similar for all three plans, so I’ll go through them in the most detail here with Kaiser. This will just be a broad overview, there are many more specifics on our website.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One of the key differences is the deductible – for the HMO plan you do not have a deductible whereas the other two both have one.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You can also see the differences in Out of Pocket Maximum. The Out of Pocket maximum for a Family of two or more is the most you will have to pay for your whole family in total, over the course of the year. So on Hospital Services, if you have paid the full $3,000 for one dependent, you have to pay $2,000 for another dependent, and then you yourself end up in the ER, the most you’re going to have to pay is $1,000 because that brings you the $6,000 total for the whole family. </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Many more details in our employee benefits guide, which can be found on our website, but I want to show you at least one specific example</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https://sonomacounty.ca.gov/administrative-support-and-fiscal-services/human-resources/divisions-and-units/benefits/employee-benefits/medical-dental-vision-and-life/medical-benefit-options-for-employees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48368">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9745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Hello everyone, I’m Jeremy Hill and I’m an analyst in the Benefits Unit.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We’re going to cover quite a bit of information today but please don’t think you need to memorize everything.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The purpose of this presentation is to go through each of the many benefits we offer, give you a general overview of each with some examples, point you to resources that we offer if you have issues or questions, and generally make you aware of your responsibilities and deadlines.</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Feel free to ask questions as we go and there will be a break in the middle. </a:t>
            </a:r>
          </a:p>
          <a:p>
            <a:endParaRPr lang="en-US" altLang="en-US" b="1"/>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3DBAAB-4BFF-4122-95AA-74ED4952F96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2429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Kaiser does have a live/work rule, which means you have to either live in the service area or work within the service area. Lake County and Mendocino Counties are not in the residential service area. One note of caution – many county positions allow for teleworking. If you are teleworking full time and do not come into any county facility, then live/work rule does not apply. </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If you’re not sure if you’re in the residential service area, we can look up zip codes for you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1685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Sutter also has a live/work rule, which is good thing for most county employees because as you can see there are residential areas in Sonoma and Marin and Napa counties that are not part of the service area. If you can’t use the live/work rule because you don’t work onsite at a Sonoma County facility, at any point in your regular work schedule, then we’ll be happy to look up your zip code and determine whether you live in the service area.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94725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For WHA you also have the live/work rule. Some gray areas within Sonoma county, including around Guerneville and Jenner. Definitely ask us about your zip code if you’re in a more remote part of the county or a neighboring county and DO NOT work at a county facility at any point in your regular work schedule.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IMPORTANT TO KNOW: LIVE/WORK RULE ONLY APPLIES TO EMPLOYEES, NOT DEPENDENTS. YOU CANNOT COVER DEPENDENTS OUTSIDE OF THE SERVICE AREA.</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43628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081F5BE-AD6E-4E97-BF94-5C5FC80DB5C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There is an employee contribution, but the amount doesn’t change based on how many people are on the plan.</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Two networks, PPO and Premier – you’re automatically enrolled in both.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There’s no deductible. The plan covers 80% of reasonable and customary charges but for preventative and diagnostic services, like regular cleanings, it’s actually 100% starting June 1.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3,000 calendar year maximum on what plan will pay. Pretty unusual for group dental plans!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We also have orthodontic benefits – it’s a </a:t>
            </a:r>
            <a:r>
              <a:rPr lang="en-US" sz="1800" b="1">
                <a:latin typeface="Calibri" panose="020F0502020204030204" pitchFamily="34" charset="0"/>
                <a:ea typeface="Calibri" panose="020F0502020204030204" pitchFamily="34" charset="0"/>
                <a:cs typeface="Times New Roman" panose="02020603050405020304" pitchFamily="18" charset="0"/>
              </a:rPr>
              <a:t>lifetime</a:t>
            </a:r>
            <a:r>
              <a:rPr lang="en-US" sz="1800">
                <a:latin typeface="Calibri" panose="020F0502020204030204" pitchFamily="34" charset="0"/>
                <a:ea typeface="Calibri" panose="020F0502020204030204" pitchFamily="34" charset="0"/>
                <a:cs typeface="Times New Roman" panose="02020603050405020304" pitchFamily="18" charset="0"/>
              </a:rPr>
              <a:t> maximum. Everything else is annual. Dependents covered up until age 26, just like others</a:t>
            </a:r>
          </a:p>
          <a:p>
            <a:endParaRPr lang="en-US" altLang="en-US"/>
          </a:p>
        </p:txBody>
      </p:sp>
    </p:spTree>
    <p:extLst>
      <p:ext uri="{BB962C8B-B14F-4D97-AF65-F5344CB8AC3E}">
        <p14:creationId xmlns:p14="http://schemas.microsoft.com/office/powerpoint/2010/main" val="3229568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 have a video – explains differences between the two. The sound does cut out some times – that’s just part of the video.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39242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2F3602-9606-47FC-8264-D5837ED985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368">
              <a:defRPr/>
            </a:pPr>
            <a:endParaRPr lang="en-US"/>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Traditional HMO – you know what costs will be, this is the most predictable category in terms of costs. Fixed co-payments and no deductible.</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Hospital Services – mostly predictable, it’s a middle of the road alternative to either the HMO or the high deductible plan. There’s no deductible if you see a doctor but you will have a deductible for hospital services, outpatient or inpatient surgeries, and emergency room visits.  but there’s also no deductible for prescriptions. So you’ll pay a lower premium but have some greater risk for out of pocket costs if you do need hospital services.</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High DED – deductible applies to all services, you pay full cost out of pocket for everything until you hit your deductible, then the plan takes over, along with some co-pays and coinsurance for you.</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There are three HMO options and we’ll go through each now. Kaiser, Sutter, and Western Health Advantage.</a:t>
            </a:r>
          </a:p>
          <a:p>
            <a:endParaRPr lang="en-US" altLang="en-US" b="1">
              <a:solidFill>
                <a:srgbClr val="FF0000"/>
              </a:solidFill>
            </a:endParaRPr>
          </a:p>
        </p:txBody>
      </p:sp>
    </p:spTree>
    <p:extLst>
      <p:ext uri="{BB962C8B-B14F-4D97-AF65-F5344CB8AC3E}">
        <p14:creationId xmlns:p14="http://schemas.microsoft.com/office/powerpoint/2010/main" val="364929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The flexible spending account is an employer-sponsored</a:t>
            </a:r>
            <a:r>
              <a:rPr lang="en-US" baseline="0"/>
              <a:t> program that allows you to set aside pre-tax money for reimbursement for eligible expenses incurred by you or your eligible dependents. It’s 100% funded by you, but this can lower your taxable income, increase your overall take home pay, and there are no fees to participate. It’s a great way to </a:t>
            </a:r>
            <a:r>
              <a:rPr lang="en-US" sz="1800">
                <a:latin typeface="Calibri" panose="020F0502020204030204" pitchFamily="34" charset="0"/>
                <a:ea typeface="Calibri" panose="020F0502020204030204" pitchFamily="34" charset="0"/>
                <a:cs typeface="Times New Roman" panose="02020603050405020304" pitchFamily="18" charset="0"/>
              </a:rPr>
              <a:t>set aside pre-tax dollars from your paycheck every month, that you can use for health expenses, or dependent care, which I’ll discuss in a moment.</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Unlike the rest of our plans, the FSA plan year is based on the calendar year, January 1 through December 31. You all have 31 days from your hire date to submit the form, and you would be starting with the 2024 plan year. If you don’t elect now, then the next opportunity would either be at annual enrollment next Fall or if you have a qualifying life event. Just like with the other plans, if you do have a qualifying event, you have 31 days from the event  date to submit an enrollment form. And for FSA, not all qualifying life events that apply to other benefits apply to FSA.</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It’s important to note that annual enrollment for the FSAs is an active or “opt-in” program – you must complete the form every year – if you do nothing at annual enrollment, JUST FOR FSA, then you will not be enrolled the next year.</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The plans are administered by the P&amp;A Group. P&amp;A does provide you with a debit card. If you have expenses that you cannot use the debit card for, you would submit receipts to P&amp;A through their app or the online portal or via mail or fax. If submitted online, the reimbursement is pretty quick. Their system is pretty user-friendly - you can even take a picture of the receipt and upload it. </a:t>
            </a:r>
          </a:p>
          <a:p>
            <a:endParaRPr lang="en-US" baseline="0"/>
          </a:p>
          <a:p>
            <a:pPr defTabSz="914266">
              <a:defRPr/>
            </a:pPr>
            <a:r>
              <a:rPr lang="en-US" baseline="0"/>
              <a:t>December new hires ineligible for current year.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4E528-F06E-4A36-A73C-54EA8CDEAA83}"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37902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There are two different Flexible Spending Accounts, with different rules and regulations. The first is Dependent Care Assistance Plan. The annual maximum that you can allocate from your pre-tax dollars is $5,000. This is for eligible day care, after school care, babysitters for children under 13, or caregivers for disabled or elder care. </a:t>
            </a:r>
            <a:r>
              <a:rPr lang="en-US" sz="1800">
                <a:latin typeface="Calibri" panose="020F0502020204030204" pitchFamily="34" charset="0"/>
                <a:cs typeface="Times New Roman" panose="02020603050405020304" pitchFamily="18" charset="0"/>
              </a:rPr>
              <a:t>The d</a:t>
            </a:r>
            <a:r>
              <a:rPr lang="en-US" sz="1800">
                <a:latin typeface="Calibri" panose="020F0502020204030204" pitchFamily="34" charset="0"/>
                <a:ea typeface="Calibri" panose="020F0502020204030204" pitchFamily="34" charset="0"/>
                <a:cs typeface="Times New Roman" panose="02020603050405020304" pitchFamily="18" charset="0"/>
              </a:rPr>
              <a:t>ependent must be on your tax return for disabled or elder care caregivers.</a:t>
            </a:r>
          </a:p>
          <a:p>
            <a:endParaRPr lang="en-US" baseline="0"/>
          </a:p>
          <a:p>
            <a:r>
              <a:rPr lang="en-US" baseline="0"/>
              <a:t>Also both you and your spouse, if applicable, must be employed or seeking employment to be eligible for this benefit</a:t>
            </a:r>
          </a:p>
          <a:p>
            <a:endParaRPr lang="en-US" baseline="0"/>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There is grace period to submit additional claims but it’s also very important to get your claims in in a timely fashion. The dependent care plan is use it or lose it. This is your money pulled from your paycheck, and there’s no roll over for DCAP like there is for the health FSA. So make sure you don’t set aside too much! The smallest amount you can set aside is $130 for the whole year. Dependent care FSA is use it or lose it. No roll over at year end, but you do have a grace period until March 15 of the following year to incur expenses. You have until March 31 to submit documentation of your expenses.</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baseline="0"/>
              <a:t>The health FSA has an annual maximum for the coming year of $3,300. Can cover out of pocket medical, dental, and vision care expenses. This could include insurance deductibles, co-payments, and over the counter medications. </a:t>
            </a:r>
            <a:r>
              <a:rPr lang="en-US" sz="1800">
                <a:latin typeface="Calibri" panose="020F0502020204030204" pitchFamily="34" charset="0"/>
                <a:cs typeface="Times New Roman" panose="02020603050405020304" pitchFamily="18" charset="0"/>
              </a:rPr>
              <a:t>This can</a:t>
            </a:r>
            <a:r>
              <a:rPr lang="en-US" sz="1800">
                <a:latin typeface="Calibri" panose="020F0502020204030204" pitchFamily="34" charset="0"/>
                <a:ea typeface="Calibri" panose="020F0502020204030204" pitchFamily="34" charset="0"/>
                <a:cs typeface="Times New Roman" panose="02020603050405020304" pitchFamily="18" charset="0"/>
              </a:rPr>
              <a:t> also include a wide variety of items such as Tylenol, band aids, allergy medications, antibiotic ointments, crutches, orthopedic shoes, etc. etc. It’s a very long list and covers a wide variety of types of expenses. We have a link on our website and the P&amp;A Group has a list on their website. The P&amp;A Group also has an online store where you can buy eligible items directly from them.</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If you allocate $3,300 or another high amount, but do not use the full amount in 2025, you can roll over up to $660 into the next calendar year. Any remaining balance greater than $640 however will be lost and unusable moving forward.  Any questions??</a:t>
            </a:r>
          </a:p>
          <a:p>
            <a:endParaRPr lang="en-US" baseline="0"/>
          </a:p>
          <a:p>
            <a:endParaRPr lang="en-US" baseline="0"/>
          </a:p>
          <a:p>
            <a:pPr defTabSz="914266">
              <a:defRPr/>
            </a:pPr>
            <a:endParaRPr lang="en-US"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72242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So how much should you elect for FSA or dependent care, and how should you decide? If you can, try to calculate how much you will need before you make your elections. We recommend that you be conservative in the first year especially, and after the first year you will then have a better idea of how quickly you can get through your allotted amounts. You really don’t want to lose the funds, although there are many eligible expenses if you are running short at the end of the year. There is a large comprehensive list of eligible expenses on the P&amp;A site.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In general, if you know you will have a lot of out pocket expenses, like for instance if you know you have a surgery coming up next year, or a new prescription that could be expensive, it probably makes sense to set aside the full amount.</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And it’s really important to remember that the health FSA and dependent care FSA are completely separate. You can’t transfer funds between the two, you can’t use remaining funds from one for expenses from the other. They are truly independent and unconnected.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And just another reminder of why FSA is valuable for you. The money that is put into these accounts is your money, from your income, but it’s taken out pre-tax, so it reduces your taxable income and thus your overall tax liability. Does that make sense to everyone?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5480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E20CF-68B3-4248-A4F2-BDDDD524A71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368">
              <a:defRPr/>
            </a:pPr>
            <a:r>
              <a:rPr lang="en-US"/>
              <a:t>No matter where you are at in your life, the county will begin contributing funds toward a Health Reimbursement Arrangement that is considered a retiree medical benefit. This has been true for all county employees hired since 2009. When you do retire, you will be eligible to enroll in county-sponsored plans, but you would pay the full cost of the premium. The HRA balance is the monetary aspect of the retiree medical benefit for those of us hired 2009 or later. </a:t>
            </a:r>
          </a:p>
          <a:p>
            <a:pPr defTabSz="948368">
              <a:defRPr/>
            </a:pPr>
            <a:endParaRPr lang="en-US"/>
          </a:p>
          <a:p>
            <a:pPr defTabSz="948368">
              <a:defRPr/>
            </a:pPr>
            <a:r>
              <a:rPr lang="en-US"/>
              <a:t>The benefit doesn’t kick in until you have worked for two years, or an equivalent number of hours if you are part time. It’s for regular FT and PT employees with at least .5 FTE and you MUST a contributing member of SCERA, </a:t>
            </a:r>
            <a:r>
              <a:rPr lang="en-US" err="1"/>
              <a:t>scera</a:t>
            </a:r>
            <a:r>
              <a:rPr lang="en-US"/>
              <a:t>, the county employee retiree association. </a:t>
            </a:r>
          </a:p>
          <a:p>
            <a:pPr defTabSz="948368">
              <a:defRPr/>
            </a:pPr>
            <a:endParaRPr lang="en-US"/>
          </a:p>
          <a:p>
            <a:pPr defTabSz="948368">
              <a:defRPr/>
            </a:pPr>
            <a:r>
              <a:rPr lang="en-US"/>
              <a:t>The initial contribution after two years or an equivalent number of hours is $2,400 and after that the county contributes approximately 58 cents per hour, although that does vary by bargaining unit. The balance in the account builds but you do not have access to use the funds until you </a:t>
            </a:r>
            <a:r>
              <a:rPr lang="en-US" sz="1800">
                <a:latin typeface="Calibri" panose="020F0502020204030204" pitchFamily="34" charset="0"/>
                <a:ea typeface="Calibri" panose="020F0502020204030204" pitchFamily="34" charset="0"/>
                <a:cs typeface="Times New Roman" panose="02020603050405020304" pitchFamily="18" charset="0"/>
              </a:rPr>
              <a:t>have separated from the county and are age 50. Both conditions have to be met. And even though it’s referred to as a retiree medical benefit, you do not have to actually retire directly from the county to use the funds. If you are already 50 when you separate from the county, you will need to contact the Benefits Unit and let us know and we will make the funds available to you then. </a:t>
            </a:r>
          </a:p>
          <a:p>
            <a:pPr defTabSz="948368">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48368">
              <a:defRPr/>
            </a:pPr>
            <a:r>
              <a:rPr lang="en-US" sz="1800">
                <a:latin typeface="Calibri" panose="020F0502020204030204" pitchFamily="34" charset="0"/>
                <a:ea typeface="Calibri" panose="020F0502020204030204" pitchFamily="34" charset="0"/>
                <a:cs typeface="Times New Roman" panose="02020603050405020304" pitchFamily="18" charset="0"/>
              </a:rPr>
              <a:t>If you separate from the county before age 50, you must come back to use at age 50 and let us know that you have reached the qualifying age, and we will transfer the funds so you can use them.</a:t>
            </a:r>
          </a:p>
          <a:p>
            <a:pPr defTabSz="948368">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It’s a health reimbursement arrangement. It’s not a use it or lose it situation, although once the funds are available to you there is a small admin fee, and it does not affect what plans you can enroll in like a Health Savings Account does. In case there is any confusion, we do not offer a Health Savings Account.</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And there’s no maximum to how much the county can put in there. If you are just starting your career with the county and could be here for 20, 25, 30 years, and then the pool of money waiting for you when you retire will be quite significant.</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PT is pro-rated also based on how many hours worked</a:t>
            </a:r>
          </a:p>
          <a:p>
            <a:pPr defTabSz="948368">
              <a:defRPr/>
            </a:pPr>
            <a:r>
              <a:rPr lang="en-US" sz="1800">
                <a:latin typeface="Calibri" panose="020F0502020204030204" pitchFamily="34" charset="0"/>
                <a:ea typeface="Calibri" panose="020F0502020204030204" pitchFamily="34" charset="0"/>
                <a:cs typeface="Times New Roman" panose="02020603050405020304" pitchFamily="18" charset="0"/>
              </a:rPr>
              <a:t>Medical, dental, and vision. </a:t>
            </a:r>
            <a:endParaRPr lang="en-US"/>
          </a:p>
          <a:p>
            <a:pPr defTabSz="948368">
              <a:defRPr/>
            </a:pPr>
            <a:r>
              <a:rPr lang="en-US"/>
              <a:t>Visit</a:t>
            </a:r>
            <a:r>
              <a:rPr lang="en-US" baseline="0"/>
              <a:t> P&amp;A Group at </a:t>
            </a:r>
            <a:r>
              <a:rPr lang="en-US"/>
              <a:t>www.padmin.com for more information</a:t>
            </a:r>
          </a:p>
          <a:p>
            <a:endParaRPr lang="en-US" altLang="en-US"/>
          </a:p>
        </p:txBody>
      </p:sp>
    </p:spTree>
    <p:extLst>
      <p:ext uri="{BB962C8B-B14F-4D97-AF65-F5344CB8AC3E}">
        <p14:creationId xmlns:p14="http://schemas.microsoft.com/office/powerpoint/2010/main" val="343102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No one can be covered on two separate county plans. So if your parent is a county employee and you’re currently covered on your parent’s plan, you can either stay on their plan or add your own, you cannot do both. If you and your spouse are both county employees, any of your dependents can only be on one of your plans. Although one person can cover them on dental and the other person can cover them on vision, as an example. You cannot both cover them on medical, dental, or vision.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30318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1F3ABA-7A5D-4F87-AA30-BB332441961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4" defTabSz="948368">
              <a:spcBef>
                <a:spcPts val="0"/>
              </a:spcBef>
              <a:defRPr/>
            </a:pPr>
            <a:r>
              <a:rPr lang="en-US" sz="1500"/>
              <a:t>The county pays for basic life insurance as long as you are a .75 or higher FTE, so roughly 30 hours a week. The amount of the benefit varies by bargaining unit, so you will need to consult your MOU or our website. If you are below .75 but in one of those three bargaining units, DSA, SCLEA or ESC, you may purchase life insurance at your own expense. </a:t>
            </a:r>
          </a:p>
          <a:p>
            <a:pPr marL="296365" lvl="4" indent="-296365" defTabSz="948368">
              <a:spcBef>
                <a:spcPts val="0"/>
              </a:spcBef>
              <a:buFont typeface="Arial" panose="020B0604020202020204" pitchFamily="34" charset="0"/>
              <a:buChar char="•"/>
              <a:defRPr/>
            </a:pPr>
            <a:r>
              <a:rPr lang="en-US" sz="1500"/>
              <a:t>The maximum amount of life insurance, Basic and Supplemental combined cannot exceed $500,000.</a:t>
            </a:r>
          </a:p>
          <a:p>
            <a:pPr marL="296365" lvl="4" indent="-296365" defTabSz="948368">
              <a:spcBef>
                <a:spcPts val="0"/>
              </a:spcBef>
              <a:buFont typeface="Arial" panose="020B0604020202020204" pitchFamily="34" charset="0"/>
              <a:buChar char="•"/>
              <a:defRPr/>
            </a:pPr>
            <a:r>
              <a:rPr lang="en-US" sz="1500"/>
              <a:t>To be eligible to purchase Supplemental Life the employee MUST HAVE basic life insurance coverage. And the cost is based on your age. The </a:t>
            </a:r>
            <a:r>
              <a:rPr lang="en-US" sz="1800">
                <a:latin typeface="Calibri" panose="020F0502020204030204" pitchFamily="34" charset="0"/>
                <a:ea typeface="Calibri" panose="020F0502020204030204" pitchFamily="34" charset="0"/>
                <a:cs typeface="Times New Roman" panose="02020603050405020304" pitchFamily="18" charset="0"/>
              </a:rPr>
              <a:t>amount you pay depends on the age you will reach during that coming year. If you turn 50 next year, your premium changes on January 1. We have tables on our website and in our employee benefits guide that show the breakdown of costs.</a:t>
            </a:r>
            <a:endParaRPr lang="en-US" sz="1500"/>
          </a:p>
          <a:p>
            <a:pPr marL="296365" lvl="4" indent="-296365" defTabSz="948368">
              <a:spcBef>
                <a:spcPts val="0"/>
              </a:spcBef>
              <a:buFont typeface="Arial" panose="020B0604020202020204" pitchFamily="34" charset="0"/>
              <a:buChar char="•"/>
              <a:defRPr/>
            </a:pPr>
            <a:r>
              <a:rPr lang="en-US" sz="1500"/>
              <a:t>What is it? It’s important to know that the life insurance benefit only pays out to your beneficiary if you pass away, and unless you choose to port or convert the benefit when you retire or separate from the county, then the benefit ends on your last day of employment. Portability and conversion are methods to keep the insurance going but you pay the full cost of the premium. </a:t>
            </a:r>
          </a:p>
          <a:p>
            <a:pPr marL="296365" lvl="4" indent="-296365" defTabSz="948368">
              <a:spcBef>
                <a:spcPts val="0"/>
              </a:spcBef>
              <a:buFont typeface="Arial" panose="020B0604020202020204" pitchFamily="34" charset="0"/>
              <a:buChar char="•"/>
              <a:defRPr/>
            </a:pPr>
            <a:endParaRPr lang="en-US" sz="1500"/>
          </a:p>
          <a:p>
            <a:pPr marL="296365" lvl="4" indent="-296365" defTabSz="948368">
              <a:spcBef>
                <a:spcPts val="0"/>
              </a:spcBef>
              <a:buFont typeface="Arial" panose="020B0604020202020204" pitchFamily="34" charset="0"/>
              <a:buChar char="•"/>
              <a:defRPr/>
            </a:pPr>
            <a:r>
              <a:rPr lang="en-US" sz="1500"/>
              <a:t>Benefits are disbursed to your beneficiaries in lump sum to assist in paying for things like burial, funeral expenses, debts such as loans or mortgages, and can also used for future expenses like college tuition, childcare </a:t>
            </a:r>
          </a:p>
          <a:p>
            <a:pPr marL="0" lvl="4" defTabSz="948368">
              <a:spcBef>
                <a:spcPts val="0"/>
              </a:spcBef>
              <a:defRPr/>
            </a:pPr>
            <a:endParaRPr lang="en-US" sz="1500"/>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Keep your beneficiary up to date – if you go through a divorce or any other major event, you may want to consider changing it. If you are in California and you are married, and you want to designate someone besides your spouse as one of your primary beneficiaries, you will have to complete a separate form and the spouse has to sign off on the designation, and the form must be notarized.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Always be sure to have a beneficiary form on file - If you don’t turn a form in at all, and you were to pass away, the claim goes to the state and your family has to go through a long process to get the benefit.</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Any life change – consider whether you want to change your benny. </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You can increase your supplemental life amount at annual enrollment, but if it’s more than one increment, you will have to complete Evidence of Insurability. Right now, as a new hire, you are automatically approved for any amount of supplemental life insurance up to three times your basic life amount without needing to provide evidence of good health.(remember $500,000 combined max). This is considered the Guarantee Issue period, and it’s important to consider if you want to start supplemental life now, you do have the opportunity to choose any amount. If you are interested in supp life, now is the time to do it. Otherwise you will need underwriting approval, based on health questionnaire.</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There is one other time when you could change the amount of your benefit, but it comes with a caveat – you can change your amount when you change bargaining units, but only if the BUs have different policies. We will reach out to you when you change bargaining units and lay out your options for you.</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Dependent life – 0.23 per pay period, not per dependent. We don’t even ask any more for a list of your covered dependents. They must just be eligible dependents according to the criteria we spelled out earlier for medical and dental benefits. And If you have dependent life when your only dependent turns 26, let us know because you will not want to keep paying, of course.</a:t>
            </a:r>
          </a:p>
          <a:p>
            <a:pPr marL="0" lvl="4" defTabSz="948368">
              <a:spcBef>
                <a:spcPts val="0"/>
              </a:spcBef>
              <a:defRPr/>
            </a:pPr>
            <a:endParaRPr lang="en-US" sz="1500"/>
          </a:p>
        </p:txBody>
      </p:sp>
    </p:spTree>
    <p:extLst>
      <p:ext uri="{BB962C8B-B14F-4D97-AF65-F5344CB8AC3E}">
        <p14:creationId xmlns:p14="http://schemas.microsoft.com/office/powerpoint/2010/main" val="3241404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 wanted to briefly touch on a benefit that was just negotiated in the most recent round of MOUs. Members of those four bargaining units are eligible for an annual Sonoma County parks membership. The parks pass gives you access to parking at more than 55 parks, one free night of camping, boat launches at Doran beach, Westside park and spring lake, as well as other discounts.</a:t>
            </a:r>
          </a:p>
          <a:p>
            <a:endParaRPr lang="en-US"/>
          </a:p>
          <a:p>
            <a:r>
              <a:rPr lang="en-US"/>
              <a:t>It’s important to know that the membership is good for one year and can be activated any time between now and June 30 of next year, so if you already have a pass, you can wait until it expires to redeem this one. When you’re ready, you just need to email Employee Relations with your employee ID and name of your bargaining unit. They will respond with a membership activation code – just know that because this is a new benefit for over 2000 employees, the turnaround time could be up to a couple weeks right now. You do need to show that activation code to the Parks department, either in person or online, to receive the pass. </a:t>
            </a:r>
          </a:p>
          <a:p>
            <a:r>
              <a:rPr lang="en-US"/>
              <a:t>Remember it’s only for these four BUs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15709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 wanted to briefly touch on a benefit that was just negotiated in the most recent round of MOUs. Members of those four bargaining units are eligible for an annual Sonoma County parks membership. The parks pass gives you access to parking at more than 55 parks, one free night of camping, boat launches at Doran beach, Westside park and spring lake, as well as other discounts.</a:t>
            </a:r>
          </a:p>
          <a:p>
            <a:endParaRPr lang="en-US"/>
          </a:p>
          <a:p>
            <a:r>
              <a:rPr lang="en-US"/>
              <a:t>It’s important to know that the membership is good for one year and can be activated any time between now and June 30 of next year, so if you already have a pass, you can wait until it expires to redeem this one. When you’re ready, you just need to email Employee Relations with your employee ID and name of your bargaining unit. They will respond with a membership activation code – just know that because this is a new benefit for over 2000 employees, the turnaround time could be up to a couple weeks right now. You do need to show that activation code to the Parks department, either in person or online, to receive the pass. </a:t>
            </a:r>
          </a:p>
          <a:p>
            <a:r>
              <a:rPr lang="en-US"/>
              <a:t>Remember it’s only for these four BUs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05506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45230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5641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379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5393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You have 31 days from your hire date to complete and submit your enrollment form to the Benefits Unit, otherwise you will have to wait until Annual Enrollment or experience a qualifying mid-year event. Annual enrollment takes place in the Spring and changes take effect June 1.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b="1">
                <a:latin typeface="Calibri" panose="020F0502020204030204" pitchFamily="34" charset="0"/>
                <a:ea typeface="Calibri" panose="020F0502020204030204" pitchFamily="34" charset="0"/>
                <a:cs typeface="Times New Roman" panose="02020603050405020304" pitchFamily="18" charset="0"/>
              </a:rPr>
              <a:t>When does your coverage start?</a:t>
            </a:r>
            <a:r>
              <a:rPr lang="en-US" sz="1800">
                <a:latin typeface="Calibri" panose="020F0502020204030204" pitchFamily="34" charset="0"/>
                <a:ea typeface="Calibri" panose="020F0502020204030204" pitchFamily="34" charset="0"/>
                <a:cs typeface="Times New Roman" panose="02020603050405020304" pitchFamily="18" charset="0"/>
              </a:rPr>
              <a:t> If you are enrolling as a new hire, coverage begins on the first of the month after your hire date. This is true even if you turn the form in after the first of that month. In this case, if your hire date is today but you don’t turn the form in until February 2, then we will still make the coverage effective February 1. However you may have a double deduction on your second paycheck in February, depending on the plan you choose and the timing of when you turn the form in. So remember, you do have the full 31 days to make your election, but if you are worried about having a gap in coverage, it’s best to turn the form in as soon as possible so we can complete our processing in a timely fashion.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00833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the medical, dental and vision are the three main health coverages that we offer. When you are completing your forms, be sure you have all of this information prepared and handy. Names, birthdates, social security numbers, and that dependent verification documentation that we discussed earlier. </a:t>
            </a:r>
          </a:p>
          <a:p>
            <a:endParaRPr lang="en-US"/>
          </a:p>
          <a:p>
            <a:r>
              <a:rPr lang="en-US"/>
              <a:t>As long as your FTE is at least .75, which is 60 hours per pay period, then you will need to turn in both our enrollment form and the life insurance beneficiary form. We need both forms </a:t>
            </a:r>
            <a:r>
              <a:rPr lang="en-US" sz="1800">
                <a:latin typeface="Calibri" panose="020F0502020204030204" pitchFamily="34" charset="0"/>
                <a:ea typeface="Calibri" panose="020F0502020204030204" pitchFamily="34" charset="0"/>
                <a:cs typeface="Times New Roman" panose="02020603050405020304" pitchFamily="18" charset="0"/>
              </a:rPr>
              <a:t>whether you wish to enroll in the elective options or not. Because you are automatically enrolled in life insurance, we are required to have that beneficiary form on file.</a:t>
            </a:r>
          </a:p>
          <a:p>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Based on the timing of your start date, and when you submit the forms, it’s quite possible the insurance carrier might not have the enrollment at the start of the month, but the coverage will still be retroactive to the first of the month after your hire date. We only submit files to the insurance carriers every two weeks.</a:t>
            </a: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And don’t forget, this is very important, you have 31 days from your hire date to submit your enrollment forms.</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We recommend making and holding on to a copy of your form, with your signature and date, for yourself, and if you submit the forms via interoffice mail or another method besides email, please reach out to us just to confirm that we received the paperwork and supporting documentation. </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If you enroll in supplemental life insurance or the flexible spending account, there are separate forms. We’ll talk about those in more detail in a bit!</a:t>
            </a:r>
          </a:p>
          <a:p>
            <a:pPr defTabSz="914266">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Calibri" panose="020F0502020204030204" pitchFamily="34"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3525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DB1DBE-1E51-4503-8CC6-534D7B6324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Websites are correct</a:t>
            </a:r>
          </a:p>
        </p:txBody>
      </p:sp>
    </p:spTree>
    <p:extLst>
      <p:ext uri="{BB962C8B-B14F-4D97-AF65-F5344CB8AC3E}">
        <p14:creationId xmlns:p14="http://schemas.microsoft.com/office/powerpoint/2010/main" val="164679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No one can be covered on two separate county plans. So if your parent is a county employee and you’re currently covered on your parent’s plan, you can either stay on their plan or add your own, you cannot do both. If you and your spouse are both county employees, any of your dependents can only be on one of your plans. Although one person can cover them on dental and the other person can cover them on vision, as an example. You cannot both cover them on medical, dental, or vision.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2740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No one can be covered on two separate county plans. So if your parent is a county employee and you’re currently covered on your parent’s plan, you can either stay on their plan or add your own, you cannot do both. If you and your spouse are both county employees, any of your dependents can only be on one of your plans. Although one person can cover them on dental and the other person can cover them on vision, as an example. You cannot both cover them on medical, dental, or vision.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095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If you are eligible to participate in a County-Sponsored medical, dental or vision plan, then your eligible dependents may also participate. These can include: </a:t>
            </a:r>
          </a:p>
          <a:p>
            <a:pPr marL="342849" indent="-342849">
              <a:lnSpc>
                <a:spcPct val="107000"/>
              </a:lnSpc>
              <a:spcBef>
                <a:spcPts val="0"/>
              </a:spcBef>
              <a:spcAft>
                <a:spcPts val="800"/>
              </a:spcAft>
              <a:buFont typeface="Arial" panose="020B0604020202020204" pitchFamily="34" charset="0"/>
              <a:buChar char="•"/>
              <a:tabLst>
                <a:tab pos="457133" algn="l"/>
              </a:tabLst>
            </a:pPr>
            <a:r>
              <a:rPr lang="en-US" sz="1800">
                <a:latin typeface="Calibri" panose="020F0502020204030204" pitchFamily="34" charset="0"/>
                <a:ea typeface="Calibri" panose="020F0502020204030204" pitchFamily="34" charset="0"/>
                <a:cs typeface="Times New Roman" panose="02020603050405020304" pitchFamily="18" charset="0"/>
              </a:rPr>
              <a:t>Your lawfully married spouse or domestic partner (either registered with the state or attested via County affidavit, depending on bargaining unit)</a:t>
            </a:r>
          </a:p>
          <a:p>
            <a:pPr marL="342849" indent="-342849">
              <a:lnSpc>
                <a:spcPct val="107000"/>
              </a:lnSpc>
              <a:spcBef>
                <a:spcPts val="0"/>
              </a:spcBef>
              <a:spcAft>
                <a:spcPts val="800"/>
              </a:spcAft>
              <a:buFont typeface="Arial" panose="020B0604020202020204" pitchFamily="34" charset="0"/>
              <a:buChar char="•"/>
              <a:tabLst>
                <a:tab pos="457133" algn="l"/>
              </a:tabLst>
            </a:pPr>
            <a:r>
              <a:rPr lang="en-US" sz="1800">
                <a:latin typeface="Calibri" panose="020F0502020204030204" pitchFamily="34" charset="0"/>
                <a:ea typeface="Calibri" panose="020F0502020204030204" pitchFamily="34" charset="0"/>
                <a:cs typeface="Times New Roman" panose="02020603050405020304" pitchFamily="18" charset="0"/>
              </a:rPr>
              <a:t>Your spouse/domestic partner’s dependents including child, step-child, adopted child, eligible foster child or child for whom you are legally appointed guardian</a:t>
            </a:r>
          </a:p>
          <a:p>
            <a:pPr marL="342849" indent="-342849">
              <a:lnSpc>
                <a:spcPct val="107000"/>
              </a:lnSpc>
              <a:spcBef>
                <a:spcPts val="0"/>
              </a:spcBef>
              <a:spcAft>
                <a:spcPts val="800"/>
              </a:spcAft>
              <a:buFont typeface="Arial" panose="020B0604020202020204" pitchFamily="34" charset="0"/>
              <a:buChar char="•"/>
              <a:tabLst>
                <a:tab pos="457133" algn="l"/>
              </a:tabLst>
            </a:pPr>
            <a:r>
              <a:rPr lang="en-US" sz="1800">
                <a:latin typeface="Calibri" panose="020F0502020204030204" pitchFamily="34" charset="0"/>
                <a:ea typeface="Calibri" panose="020F0502020204030204" pitchFamily="34" charset="0"/>
                <a:cs typeface="Times New Roman" panose="02020603050405020304" pitchFamily="18" charset="0"/>
              </a:rPr>
              <a:t>Dependents of any age if permanently and totally disabled and enrolled in the plan </a:t>
            </a:r>
            <a:r>
              <a:rPr lang="en-US" sz="1800" i="1">
                <a:latin typeface="Calibri" panose="020F0502020204030204" pitchFamily="34" charset="0"/>
                <a:ea typeface="Calibri" panose="020F0502020204030204" pitchFamily="34" charset="0"/>
                <a:cs typeface="Times New Roman" panose="02020603050405020304" pitchFamily="18" charset="0"/>
              </a:rPr>
              <a:t>prior to attaining limiting age. </a:t>
            </a:r>
            <a:r>
              <a:rPr lang="en-US" sz="1800">
                <a:latin typeface="Calibri" panose="020F0502020204030204" pitchFamily="34" charset="0"/>
                <a:ea typeface="Calibri" panose="020F0502020204030204" pitchFamily="34" charset="0"/>
                <a:cs typeface="Times New Roman" panose="02020603050405020304" pitchFamily="18" charset="0"/>
              </a:rPr>
              <a:t>For dependents with a disability, there is an annual process to re-certify through the insurance carrier.</a:t>
            </a: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5675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sz="1800">
                <a:latin typeface="Calibri" panose="020F0502020204030204" pitchFamily="34" charset="0"/>
                <a:ea typeface="Calibri" panose="020F0502020204030204" pitchFamily="34" charset="0"/>
                <a:cs typeface="Times New Roman" panose="02020603050405020304" pitchFamily="18" charset="0"/>
              </a:rPr>
              <a:t>This slide has examples of the types of documentation required for each dependent, as well as a breakdown by bargaining unit for some of the differences regarding domestic partners. (note that your bargaining unit is salient for several aspects of benefits) [[read through examples on the slide]]</a:t>
            </a:r>
          </a:p>
          <a:p>
            <a:pPr defTabSz="948368">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48368">
              <a:defRPr/>
            </a:pPr>
            <a:r>
              <a:rPr lang="en-US" sz="1800">
                <a:latin typeface="Calibri" panose="020F0502020204030204" pitchFamily="34" charset="0"/>
                <a:ea typeface="Calibri" panose="020F0502020204030204" pitchFamily="34" charset="0"/>
                <a:cs typeface="Times New Roman" panose="02020603050405020304" pitchFamily="18" charset="0"/>
              </a:rPr>
              <a:t>Again, all of this information is in the Employee Benefits Guide, which can be found on our website in PDF form. </a:t>
            </a:r>
          </a:p>
          <a:p>
            <a:pPr defTabSz="948368">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1150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800">
                <a:latin typeface="Calibri" panose="020F0502020204030204" pitchFamily="34" charset="0"/>
                <a:ea typeface="Calibri" panose="020F0502020204030204" pitchFamily="34" charset="0"/>
                <a:cs typeface="Times New Roman" panose="02020603050405020304" pitchFamily="18" charset="0"/>
              </a:rPr>
              <a:t>No one can be covered on two separate county plans. So if your parent is a county employee and you’re currently covered on your parent’s plan, you can either stay on their plan or add your own, you cannot do both. If you and your spouse are both county employees, any of your dependents can only be on one of your plans. Although one person can cover them on dental and the other person can cover them on vision, as an example. You cannot both cover them on medical, dental, or vision.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49C07-B79D-48AB-B2D5-4E1682FE16A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14021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So our enrollment form gives you the option to either waive or decline coverage, if you are not electing now. The difference is pretty important – (read from slide). </a:t>
            </a:r>
          </a:p>
          <a:p>
            <a:pPr>
              <a:lnSpc>
                <a:spcPct val="107000"/>
              </a:lnSpc>
              <a:spcBef>
                <a:spcPts val="0"/>
              </a:spcBef>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latin typeface="Calibri" panose="020F0502020204030204" pitchFamily="34" charset="0"/>
                <a:ea typeface="Calibri" panose="020F0502020204030204" pitchFamily="34" charset="0"/>
                <a:cs typeface="Times New Roman" panose="02020603050405020304" pitchFamily="18" charset="0"/>
              </a:rPr>
              <a:t>Its important to know that declining is the DEFAULT if we do not receive your form. So if you have other coverage through a spouse and you choose not to turn our form in now, but then you lose that other coverage, you will not be able to add the county benefit until annual enrollment, unless you have a waiver on file. So get the form in, check the Waive box and sign the waiver if you do not need coverage now, and you keep all your options open down the road.</a:t>
            </a:r>
          </a:p>
          <a:p>
            <a:endParaRPr lang="en-US"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49" indent="-296365">
              <a:defRPr>
                <a:solidFill>
                  <a:schemeClr val="tx1"/>
                </a:solidFill>
                <a:latin typeface="Arial" panose="020B0604020202020204" pitchFamily="34" charset="0"/>
              </a:defRPr>
            </a:lvl2pPr>
            <a:lvl3pPr marL="1185461" indent="-237093">
              <a:defRPr>
                <a:solidFill>
                  <a:schemeClr val="tx1"/>
                </a:solidFill>
                <a:latin typeface="Arial" panose="020B0604020202020204" pitchFamily="34" charset="0"/>
              </a:defRPr>
            </a:lvl3pPr>
            <a:lvl4pPr marL="1659644" indent="-237093">
              <a:defRPr>
                <a:solidFill>
                  <a:schemeClr val="tx1"/>
                </a:solidFill>
                <a:latin typeface="Arial" panose="020B0604020202020204" pitchFamily="34" charset="0"/>
              </a:defRPr>
            </a:lvl4pPr>
            <a:lvl5pPr marL="2133829" indent="-237093">
              <a:defRPr>
                <a:solidFill>
                  <a:schemeClr val="tx1"/>
                </a:solidFill>
                <a:latin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609F64-909B-4E23-801A-9B9C4CB3D5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40475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40.pn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1919FC72-C19D-47FD-D935-D94F796AD1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37FB91-EE51-2E1F-9A3B-34DB6E14635A}"/>
              </a:ext>
            </a:extLst>
          </p:cNvPr>
          <p:cNvSpPr>
            <a:spLocks noGrp="1"/>
          </p:cNvSpPr>
          <p:nvPr>
            <p:ph type="ctrTitle"/>
          </p:nvPr>
        </p:nvSpPr>
        <p:spPr>
          <a:xfrm>
            <a:off x="1524000" y="1121833"/>
            <a:ext cx="9144000" cy="2387600"/>
          </a:xfrm>
        </p:spPr>
        <p:txBody>
          <a:bodyPr anchor="b">
            <a:normAutofit/>
          </a:bodyPr>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E5648870-286B-0973-0EF1-7A8CBF61CC2B}"/>
              </a:ext>
            </a:extLst>
          </p:cNvPr>
          <p:cNvSpPr>
            <a:spLocks noGrp="1"/>
          </p:cNvSpPr>
          <p:nvPr>
            <p:ph type="subTitle" idx="1"/>
          </p:nvPr>
        </p:nvSpPr>
        <p:spPr>
          <a:xfrm>
            <a:off x="1524000" y="3602569"/>
            <a:ext cx="9144000" cy="165523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p>
        </p:txBody>
      </p:sp>
    </p:spTree>
    <p:extLst>
      <p:ext uri="{BB962C8B-B14F-4D97-AF65-F5344CB8AC3E}">
        <p14:creationId xmlns:p14="http://schemas.microsoft.com/office/powerpoint/2010/main" val="1012115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2B836-7B94-5C01-D5E9-BF6948D6201C}"/>
              </a:ext>
            </a:extLst>
          </p:cNvPr>
          <p:cNvSpPr>
            <a:spLocks noGrp="1"/>
          </p:cNvSpPr>
          <p:nvPr>
            <p:ph type="title" orient="vert"/>
          </p:nvPr>
        </p:nvSpPr>
        <p:spPr>
          <a:xfrm>
            <a:off x="8724902" y="366186"/>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71C0EB-16AA-9D1D-3660-91A8A9168973}"/>
              </a:ext>
            </a:extLst>
          </p:cNvPr>
          <p:cNvSpPr>
            <a:spLocks noGrp="1"/>
          </p:cNvSpPr>
          <p:nvPr>
            <p:ph type="body" orient="vert" idx="1"/>
          </p:nvPr>
        </p:nvSpPr>
        <p:spPr>
          <a:xfrm>
            <a:off x="838202" y="366186"/>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Background pattern&#10;&#10;Description automatically generated with medium confidence">
            <a:extLst>
              <a:ext uri="{FF2B5EF4-FFF2-40B4-BE49-F238E27FC236}">
                <a16:creationId xmlns:a16="http://schemas.microsoft.com/office/drawing/2014/main" id="{2F5CDAA5-8A92-249C-F500-6D1F8EEDD83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0258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2" preserve="1">
  <p:cSld name="Title and Content 2">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609600" y="195263"/>
            <a:ext cx="10972800" cy="479200"/>
          </a:xfrm>
          <a:prstGeom prst="rect">
            <a:avLst/>
          </a:prstGeom>
          <a:noFill/>
          <a:ln>
            <a:noFill/>
          </a:ln>
        </p:spPr>
        <p:txBody>
          <a:bodyPr spcFirstLastPara="1" wrap="square" lIns="91425" tIns="91425" rIns="91425" bIns="91425" anchor="ctr" anchorCtr="0">
            <a:normAutofit/>
          </a:bodyPr>
          <a:lstStyle>
            <a:lvl1pPr marL="0" marR="0" lvl="0"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1pPr>
            <a:lvl2pPr marL="0" marR="0" lvl="1"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2pPr>
            <a:lvl3pPr marL="0" marR="0" lvl="2"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3pPr>
            <a:lvl4pPr marL="0" marR="0" lvl="3"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4pPr>
            <a:lvl5pPr marL="0" marR="0" lvl="4"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5pPr>
            <a:lvl6pPr marL="609570" marR="0" lvl="5"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6pPr>
            <a:lvl7pPr marL="1219140" marR="0" lvl="6"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7pPr>
            <a:lvl8pPr marL="1828709" marR="0" lvl="7"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8pPr>
            <a:lvl9pPr marL="2438278" marR="0" lvl="8" indent="0" algn="l" rtl="0">
              <a:lnSpc>
                <a:spcPct val="90000"/>
              </a:lnSpc>
              <a:spcBef>
                <a:spcPts val="1867"/>
              </a:spcBef>
              <a:spcAft>
                <a:spcPts val="0"/>
              </a:spcAft>
              <a:buSzPts val="2800"/>
              <a:buNone/>
              <a:defRPr sz="3733" b="0" i="0" u="none" strike="noStrike" cap="none">
                <a:solidFill>
                  <a:srgbClr val="00BCE4"/>
                </a:solidFill>
                <a:latin typeface="Arial"/>
                <a:ea typeface="Arial"/>
                <a:cs typeface="Arial"/>
                <a:sym typeface="Arial"/>
              </a:defRPr>
            </a:lvl9pPr>
          </a:lstStyle>
          <a:p>
            <a:endParaRPr/>
          </a:p>
        </p:txBody>
      </p:sp>
      <p:sp>
        <p:nvSpPr>
          <p:cNvPr id="113" name="Google Shape;113;p28"/>
          <p:cNvSpPr txBox="1">
            <a:spLocks noGrp="1"/>
          </p:cNvSpPr>
          <p:nvPr>
            <p:ph type="body" idx="1"/>
          </p:nvPr>
        </p:nvSpPr>
        <p:spPr>
          <a:xfrm>
            <a:off x="609600" y="1133475"/>
            <a:ext cx="10972800" cy="4526000"/>
          </a:xfrm>
          <a:prstGeom prst="rect">
            <a:avLst/>
          </a:prstGeom>
          <a:noFill/>
          <a:ln>
            <a:noFill/>
          </a:ln>
        </p:spPr>
        <p:txBody>
          <a:bodyPr spcFirstLastPara="1" wrap="square" lIns="91425" tIns="91425" rIns="91425" bIns="91425" anchor="t" anchorCtr="0">
            <a:normAutofit/>
          </a:bodyPr>
          <a:lstStyle>
            <a:lvl1pPr marL="609570" marR="0" lvl="0" indent="-304784" algn="l" rtl="0">
              <a:spcBef>
                <a:spcPts val="427"/>
              </a:spcBef>
              <a:spcAft>
                <a:spcPts val="0"/>
              </a:spcAft>
              <a:buSzPts val="1800"/>
              <a:buNone/>
              <a:defRPr sz="2133" b="0" i="0" u="none" strike="noStrike" cap="none">
                <a:solidFill>
                  <a:srgbClr val="606060"/>
                </a:solidFill>
                <a:latin typeface="Arial"/>
                <a:ea typeface="Arial"/>
                <a:cs typeface="Arial"/>
                <a:sym typeface="Arial"/>
              </a:defRPr>
            </a:lvl1pPr>
            <a:lvl2pPr marL="1219140" marR="0" lvl="1"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2pPr>
            <a:lvl3pPr marL="1828709" marR="0" lvl="2"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3pPr>
            <a:lvl4pPr marL="2438278" marR="0" lvl="3"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4pPr>
            <a:lvl5pPr marL="3047848" marR="0" lvl="4"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5pPr>
            <a:lvl6pPr marL="3657418" marR="0" lvl="5"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6pPr>
            <a:lvl7pPr marL="4266987" marR="0" lvl="6"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7pPr>
            <a:lvl8pPr marL="4876557" marR="0" lvl="7"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8pPr>
            <a:lvl9pPr marL="5486126" marR="0" lvl="8" indent="-304784" algn="l" rtl="0">
              <a:spcBef>
                <a:spcPts val="427"/>
              </a:spcBef>
              <a:spcAft>
                <a:spcPts val="0"/>
              </a:spcAft>
              <a:buSzPts val="1400"/>
              <a:buNone/>
              <a:defRPr sz="2133" b="0" i="0" u="none" strike="noStrike" cap="none">
                <a:solidFill>
                  <a:srgbClr val="606060"/>
                </a:solidFill>
                <a:latin typeface="Arial"/>
                <a:ea typeface="Arial"/>
                <a:cs typeface="Arial"/>
                <a:sym typeface="Arial"/>
              </a:defRPr>
            </a:lvl9pPr>
          </a:lstStyle>
          <a:p>
            <a:endParaRPr/>
          </a:p>
        </p:txBody>
      </p:sp>
      <p:pic>
        <p:nvPicPr>
          <p:cNvPr id="3" name="Picture 2">
            <a:extLst>
              <a:ext uri="{FF2B5EF4-FFF2-40B4-BE49-F238E27FC236}">
                <a16:creationId xmlns:a16="http://schemas.microsoft.com/office/drawing/2014/main" id="{EEC46673-6817-677A-5616-4CB08A93B855}"/>
              </a:ext>
            </a:extLst>
          </p:cNvPr>
          <p:cNvPicPr>
            <a:picLocks noChangeAspect="1"/>
          </p:cNvPicPr>
          <p:nvPr userDrawn="1"/>
        </p:nvPicPr>
        <p:blipFill>
          <a:blip r:embed="rId2"/>
          <a:stretch>
            <a:fillRect/>
          </a:stretch>
        </p:blipFill>
        <p:spPr>
          <a:xfrm>
            <a:off x="2" y="0"/>
            <a:ext cx="4203337" cy="6858000"/>
          </a:xfrm>
          <a:prstGeom prst="rect">
            <a:avLst/>
          </a:prstGeom>
          <a:solidFill>
            <a:srgbClr val="721517"/>
          </a:solidFill>
        </p:spPr>
      </p:pic>
      <p:pic>
        <p:nvPicPr>
          <p:cNvPr id="5" name="Picture 4">
            <a:extLst>
              <a:ext uri="{FF2B5EF4-FFF2-40B4-BE49-F238E27FC236}">
                <a16:creationId xmlns:a16="http://schemas.microsoft.com/office/drawing/2014/main" id="{D5DA854F-163A-F998-71BD-90CFAC156BCB}"/>
              </a:ext>
            </a:extLst>
          </p:cNvPr>
          <p:cNvPicPr>
            <a:picLocks noChangeAspect="1"/>
          </p:cNvPicPr>
          <p:nvPr userDrawn="1"/>
        </p:nvPicPr>
        <p:blipFill>
          <a:blip r:embed="rId3"/>
          <a:stretch>
            <a:fillRect/>
          </a:stretch>
        </p:blipFill>
        <p:spPr>
          <a:xfrm>
            <a:off x="4435567" y="0"/>
            <a:ext cx="7872485" cy="6858000"/>
          </a:xfrm>
          <a:prstGeom prst="rect">
            <a:avLst/>
          </a:prstGeom>
        </p:spPr>
      </p:pic>
    </p:spTree>
    <p:extLst>
      <p:ext uri="{BB962C8B-B14F-4D97-AF65-F5344CB8AC3E}">
        <p14:creationId xmlns:p14="http://schemas.microsoft.com/office/powerpoint/2010/main" val="33798295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Infographic_P00003">
  <p:cSld name="Infographic_P00003">
    <p:spTree>
      <p:nvGrpSpPr>
        <p:cNvPr id="1" name="Shape 931"/>
        <p:cNvGrpSpPr/>
        <p:nvPr/>
      </p:nvGrpSpPr>
      <p:grpSpPr>
        <a:xfrm>
          <a:off x="0" y="0"/>
          <a:ext cx="0" cy="0"/>
          <a:chOff x="0" y="0"/>
          <a:chExt cx="0" cy="0"/>
        </a:xfrm>
      </p:grpSpPr>
      <p:sp>
        <p:nvSpPr>
          <p:cNvPr id="932" name="Google Shape;932;p140"/>
          <p:cNvSpPr txBox="1">
            <a:spLocks noGrp="1"/>
          </p:cNvSpPr>
          <p:nvPr>
            <p:ph type="body" idx="1"/>
          </p:nvPr>
        </p:nvSpPr>
        <p:spPr>
          <a:xfrm>
            <a:off x="508001" y="901144"/>
            <a:ext cx="11158000" cy="231200"/>
          </a:xfrm>
          <a:prstGeom prst="rect">
            <a:avLst/>
          </a:prstGeom>
          <a:noFill/>
          <a:ln>
            <a:noFill/>
          </a:ln>
        </p:spPr>
        <p:txBody>
          <a:bodyPr spcFirstLastPara="1" wrap="square" lIns="0" tIns="0" rIns="0" bIns="0" anchor="ctr" anchorCtr="0">
            <a:noAutofit/>
          </a:bodyPr>
          <a:lstStyle>
            <a:lvl1pPr marL="609555" marR="0" lvl="0" indent="-304776" algn="ctr" rtl="0">
              <a:spcBef>
                <a:spcPts val="240"/>
              </a:spcBef>
              <a:spcAft>
                <a:spcPts val="0"/>
              </a:spcAft>
              <a:buClr>
                <a:srgbClr val="A5A5A5"/>
              </a:buClr>
              <a:buSzPts val="900"/>
              <a:buFont typeface="Arial"/>
              <a:buNone/>
              <a:defRPr sz="1200" b="0" i="0" u="none" strike="noStrike" cap="none">
                <a:solidFill>
                  <a:srgbClr val="A5A5A5"/>
                </a:solidFill>
                <a:latin typeface="Roboto"/>
                <a:ea typeface="Roboto"/>
                <a:cs typeface="Roboto"/>
                <a:sym typeface="Roboto"/>
              </a:defRPr>
            </a:lvl1pPr>
            <a:lvl2pPr marL="1219110" marR="0" lvl="1" indent="-304776" algn="l" rtl="0">
              <a:spcBef>
                <a:spcPts val="2133"/>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2pPr>
            <a:lvl3pPr marL="1828664" marR="0" lvl="2" indent="-304776" algn="l" rtl="0">
              <a:spcBef>
                <a:spcPts val="2133"/>
              </a:spcBef>
              <a:spcAft>
                <a:spcPts val="0"/>
              </a:spcAft>
              <a:buClr>
                <a:schemeClr val="dk1"/>
              </a:buClr>
              <a:buSzPts val="750"/>
              <a:buFont typeface="Arial"/>
              <a:buNone/>
              <a:defRPr sz="1000" b="0" i="0" u="none" strike="noStrike" cap="none">
                <a:solidFill>
                  <a:schemeClr val="dk1"/>
                </a:solidFill>
                <a:latin typeface="Roboto"/>
                <a:ea typeface="Roboto"/>
                <a:cs typeface="Roboto"/>
                <a:sym typeface="Roboto"/>
              </a:defRPr>
            </a:lvl3pPr>
            <a:lvl4pPr marL="2438218" marR="0" lvl="3"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4pPr>
            <a:lvl5pPr marL="3047772" marR="0" lvl="4"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5pPr>
            <a:lvl6pPr marL="3657327" marR="0" lvl="5"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6pPr>
            <a:lvl7pPr marL="4266880" marR="0" lvl="6"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7pPr>
            <a:lvl8pPr marL="4876435" marR="0" lvl="7"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8pPr>
            <a:lvl9pPr marL="5485990" marR="0" lvl="8" indent="-304776" algn="l" rtl="0">
              <a:spcBef>
                <a:spcPts val="2133"/>
              </a:spcBef>
              <a:spcAft>
                <a:spcPts val="2133"/>
              </a:spcAft>
              <a:buClr>
                <a:schemeClr val="dk1"/>
              </a:buClr>
              <a:buSzPts val="675"/>
              <a:buFont typeface="Arial"/>
              <a:buNone/>
              <a:defRPr sz="900" b="0" i="0" u="none" strike="noStrike" cap="none">
                <a:solidFill>
                  <a:schemeClr val="dk1"/>
                </a:solidFill>
                <a:latin typeface="Roboto"/>
                <a:ea typeface="Roboto"/>
                <a:cs typeface="Roboto"/>
                <a:sym typeface="Roboto"/>
              </a:defRPr>
            </a:lvl9pPr>
          </a:lstStyle>
          <a:p>
            <a:endParaRPr/>
          </a:p>
        </p:txBody>
      </p:sp>
      <p:sp>
        <p:nvSpPr>
          <p:cNvPr id="933" name="Google Shape;933;p140"/>
          <p:cNvSpPr txBox="1">
            <a:spLocks noGrp="1"/>
          </p:cNvSpPr>
          <p:nvPr>
            <p:ph type="title"/>
          </p:nvPr>
        </p:nvSpPr>
        <p:spPr>
          <a:xfrm>
            <a:off x="508001" y="177801"/>
            <a:ext cx="11158000" cy="6604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929292"/>
              </a:buClr>
              <a:buSzPts val="2100"/>
              <a:buFont typeface="Roboto"/>
              <a:buNone/>
              <a:defRPr sz="2800" b="0" i="0" u="none" strike="noStrike" cap="none">
                <a:solidFill>
                  <a:srgbClr val="929292"/>
                </a:solidFill>
                <a:latin typeface="Roboto"/>
                <a:ea typeface="Roboto"/>
                <a:cs typeface="Roboto"/>
                <a:sym typeface="Roboto"/>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Tree>
    <p:extLst>
      <p:ext uri="{BB962C8B-B14F-4D97-AF65-F5344CB8AC3E}">
        <p14:creationId xmlns:p14="http://schemas.microsoft.com/office/powerpoint/2010/main" val="10397965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0"/>
            <a:ext cx="12192000" cy="86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91042">
              <a:spcBef>
                <a:spcPts val="0"/>
              </a:spcBef>
              <a:spcAft>
                <a:spcPts val="0"/>
              </a:spcAft>
              <a:buSzPts val="2200"/>
              <a:buChar char="●"/>
              <a:defRPr/>
            </a:lvl1pPr>
            <a:lvl2pPr marL="1219140" lvl="1" indent="-457178">
              <a:spcBef>
                <a:spcPts val="0"/>
              </a:spcBef>
              <a:spcAft>
                <a:spcPts val="0"/>
              </a:spcAft>
              <a:buSzPts val="1800"/>
              <a:buChar char="○"/>
              <a:defRPr/>
            </a:lvl2pPr>
            <a:lvl3pPr marL="1828709" lvl="2" indent="-457178">
              <a:spcBef>
                <a:spcPts val="0"/>
              </a:spcBef>
              <a:spcAft>
                <a:spcPts val="0"/>
              </a:spcAft>
              <a:buSzPts val="18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5137184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atin typeface="Arial" panose="020B0604020202020204" pitchFamily="34" charset="0"/>
              </a:defRPr>
            </a:lvl1pPr>
            <a:extLst/>
          </a:lstStyle>
          <a:p>
            <a:pPr>
              <a:defRPr/>
            </a:pPr>
            <a:fld id="{6649D2A3-AF25-4443-A542-BA1582C529D1}" type="datetimeFigureOut">
              <a:rPr lang="en-US"/>
              <a:pPr>
                <a:defRPr/>
              </a:pPr>
              <a:t>1/5/2026</a:t>
            </a:fld>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defRPr>
            </a:lvl1pPr>
            <a:extLst/>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88049034-C5BF-44E2-A0B3-064E6B7E80D5}" type="slidenum">
              <a:rPr lang="en-US" altLang="en-US"/>
              <a:pPr>
                <a:defRPr/>
              </a:pPr>
              <a:t>‹#›</a:t>
            </a:fld>
            <a:endParaRPr lang="en-US" altLang="en-US"/>
          </a:p>
        </p:txBody>
      </p:sp>
    </p:spTree>
    <p:extLst>
      <p:ext uri="{BB962C8B-B14F-4D97-AF65-F5344CB8AC3E}">
        <p14:creationId xmlns:p14="http://schemas.microsoft.com/office/powerpoint/2010/main" val="2127757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1919FC72-C19D-47FD-D935-D94F796AD1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37FB91-EE51-2E1F-9A3B-34DB6E14635A}"/>
              </a:ext>
            </a:extLst>
          </p:cNvPr>
          <p:cNvSpPr>
            <a:spLocks noGrp="1"/>
          </p:cNvSpPr>
          <p:nvPr>
            <p:ph type="ctrTitle"/>
          </p:nvPr>
        </p:nvSpPr>
        <p:spPr>
          <a:xfrm>
            <a:off x="1524000" y="1121833"/>
            <a:ext cx="9144000" cy="2387600"/>
          </a:xfrm>
        </p:spPr>
        <p:txBody>
          <a:bodyPr anchor="b">
            <a:normAutofit/>
          </a:bodyPr>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E5648870-286B-0973-0EF1-7A8CBF61CC2B}"/>
              </a:ext>
            </a:extLst>
          </p:cNvPr>
          <p:cNvSpPr>
            <a:spLocks noGrp="1"/>
          </p:cNvSpPr>
          <p:nvPr>
            <p:ph type="subTitle" idx="1"/>
          </p:nvPr>
        </p:nvSpPr>
        <p:spPr>
          <a:xfrm>
            <a:off x="1524000" y="3602569"/>
            <a:ext cx="9144000" cy="165523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p>
        </p:txBody>
      </p:sp>
    </p:spTree>
    <p:extLst>
      <p:ext uri="{BB962C8B-B14F-4D97-AF65-F5344CB8AC3E}">
        <p14:creationId xmlns:p14="http://schemas.microsoft.com/office/powerpoint/2010/main" val="2462687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41FDAF8-2557-4581-F511-F424BD39BA2A}"/>
              </a:ext>
            </a:extLst>
          </p:cNvPr>
          <p:cNvPicPr>
            <a:picLocks noChangeAspect="1"/>
          </p:cNvPicPr>
          <p:nvPr userDrawn="1"/>
        </p:nvPicPr>
        <p:blipFill>
          <a:blip r:embed="rId2"/>
          <a:stretch>
            <a:fillRect/>
          </a:stretch>
        </p:blipFill>
        <p:spPr>
          <a:xfrm>
            <a:off x="0" y="2074235"/>
            <a:ext cx="8475216" cy="4783764"/>
          </a:xfrm>
          <a:prstGeom prst="rect">
            <a:avLst/>
          </a:prstGeom>
        </p:spPr>
      </p:pic>
      <p:sp>
        <p:nvSpPr>
          <p:cNvPr id="2" name="Title 1">
            <a:extLst>
              <a:ext uri="{FF2B5EF4-FFF2-40B4-BE49-F238E27FC236}">
                <a16:creationId xmlns:a16="http://schemas.microsoft.com/office/drawing/2014/main" id="{17188EA8-5162-BA3A-FBBC-2F2FF002DB4E}"/>
              </a:ext>
            </a:extLst>
          </p:cNvPr>
          <p:cNvSpPr>
            <a:spLocks noGrp="1"/>
          </p:cNvSpPr>
          <p:nvPr>
            <p:ph type="title"/>
          </p:nvPr>
        </p:nvSpPr>
        <p:spPr/>
        <p:txBody>
          <a:bodyPr>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ECCB45C-BFAC-E469-BB61-2CF7F3316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4894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5AD3FD8F-8E1E-10E7-7DA8-CC0F6A2A46AD}"/>
              </a:ext>
            </a:extLst>
          </p:cNvPr>
          <p:cNvPicPr>
            <a:picLocks noChangeAspect="1"/>
          </p:cNvPicPr>
          <p:nvPr userDrawn="1"/>
        </p:nvPicPr>
        <p:blipFill>
          <a:blip r:embed="rId2"/>
          <a:stretch>
            <a:fillRect/>
          </a:stretch>
        </p:blipFill>
        <p:spPr>
          <a:xfrm>
            <a:off x="0" y="1707261"/>
            <a:ext cx="12192000" cy="5166783"/>
          </a:xfrm>
          <a:prstGeom prst="rect">
            <a:avLst/>
          </a:prstGeom>
        </p:spPr>
      </p:pic>
      <p:sp>
        <p:nvSpPr>
          <p:cNvPr id="2" name="Title 1">
            <a:extLst>
              <a:ext uri="{FF2B5EF4-FFF2-40B4-BE49-F238E27FC236}">
                <a16:creationId xmlns:a16="http://schemas.microsoft.com/office/drawing/2014/main" id="{17188EA8-5162-BA3A-FBBC-2F2FF002DB4E}"/>
              </a:ext>
            </a:extLst>
          </p:cNvPr>
          <p:cNvSpPr>
            <a:spLocks noGrp="1"/>
          </p:cNvSpPr>
          <p:nvPr>
            <p:ph type="title"/>
          </p:nvPr>
        </p:nvSpPr>
        <p:spPr/>
        <p:txBody>
          <a:bodyPr>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ECCB45C-BFAC-E469-BB61-2CF7F3316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275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picture containing text, silhouette&#10;&#10;Description automatically generated">
            <a:extLst>
              <a:ext uri="{FF2B5EF4-FFF2-40B4-BE49-F238E27FC236}">
                <a16:creationId xmlns:a16="http://schemas.microsoft.com/office/drawing/2014/main" id="{1EB38AFA-19DF-7304-DFB6-C02ECFEF0266}"/>
              </a:ext>
            </a:extLst>
          </p:cNvPr>
          <p:cNvPicPr>
            <a:picLocks noChangeAspect="1"/>
          </p:cNvPicPr>
          <p:nvPr userDrawn="1"/>
        </p:nvPicPr>
        <p:blipFill>
          <a:blip r:embed="rId2">
            <a:alphaModFix amt="90000"/>
          </a:blip>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1347E55-DE02-A836-9FE2-3ACD603B3DFD}"/>
              </a:ext>
            </a:extLst>
          </p:cNvPr>
          <p:cNvSpPr>
            <a:spLocks noGrp="1"/>
          </p:cNvSpPr>
          <p:nvPr>
            <p:ph type="title"/>
          </p:nvPr>
        </p:nvSpPr>
        <p:spPr>
          <a:xfrm>
            <a:off x="831851" y="1710268"/>
            <a:ext cx="10515600" cy="2853267"/>
          </a:xfrm>
        </p:spPr>
        <p:txBody>
          <a:bodyPr anchor="b">
            <a:normAutofit/>
          </a:bodyPr>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272BFB5C-16A0-7E86-C65D-B674589F84FE}"/>
              </a:ext>
            </a:extLst>
          </p:cNvPr>
          <p:cNvSpPr>
            <a:spLocks noGrp="1"/>
          </p:cNvSpPr>
          <p:nvPr>
            <p:ph type="body" idx="1"/>
          </p:nvPr>
        </p:nvSpPr>
        <p:spPr>
          <a:xfrm>
            <a:off x="831851" y="4588935"/>
            <a:ext cx="10515600" cy="1500717"/>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35796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20BF-0406-93C9-9E8C-7CE267B75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24384-673C-DB56-A647-458160B04DC0}"/>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438B9-BE7B-0ED7-CF0A-9C24AAA0840B}"/>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10;&#10;Description automatically generated">
            <a:extLst>
              <a:ext uri="{FF2B5EF4-FFF2-40B4-BE49-F238E27FC236}">
                <a16:creationId xmlns:a16="http://schemas.microsoft.com/office/drawing/2014/main" id="{90BA9AFC-A526-5A69-A268-0A4F1AC8C4C4}"/>
              </a:ext>
            </a:extLst>
          </p:cNvPr>
          <p:cNvPicPr>
            <a:picLocks noChangeAspect="1"/>
          </p:cNvPicPr>
          <p:nvPr userDrawn="1"/>
        </p:nvPicPr>
        <p:blipFill>
          <a:blip r:embed="rId2"/>
          <a:stretch>
            <a:fillRect/>
          </a:stretch>
        </p:blipFill>
        <p:spPr>
          <a:xfrm>
            <a:off x="0" y="4012560"/>
            <a:ext cx="12192000" cy="2845441"/>
          </a:xfrm>
          <a:prstGeom prst="rect">
            <a:avLst/>
          </a:prstGeom>
        </p:spPr>
      </p:pic>
    </p:spTree>
    <p:extLst>
      <p:ext uri="{BB962C8B-B14F-4D97-AF65-F5344CB8AC3E}">
        <p14:creationId xmlns:p14="http://schemas.microsoft.com/office/powerpoint/2010/main" val="16613759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A44A-4B69-F0B3-E12E-B44F10377F9B}"/>
              </a:ext>
            </a:extLst>
          </p:cNvPr>
          <p:cNvSpPr>
            <a:spLocks noGrp="1"/>
          </p:cNvSpPr>
          <p:nvPr>
            <p:ph type="title"/>
          </p:nvPr>
        </p:nvSpPr>
        <p:spPr>
          <a:xfrm>
            <a:off x="840317" y="366186"/>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17AD38-1170-64A2-9557-2F1725CF9DDB}"/>
              </a:ext>
            </a:extLst>
          </p:cNvPr>
          <p:cNvSpPr>
            <a:spLocks noGrp="1"/>
          </p:cNvSpPr>
          <p:nvPr>
            <p:ph type="body" idx="1"/>
          </p:nvPr>
        </p:nvSpPr>
        <p:spPr>
          <a:xfrm>
            <a:off x="840319" y="1680634"/>
            <a:ext cx="5158316" cy="825500"/>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9E5054F-DC49-E62D-BE35-1A7B28F2822A}"/>
              </a:ext>
            </a:extLst>
          </p:cNvPr>
          <p:cNvSpPr>
            <a:spLocks noGrp="1"/>
          </p:cNvSpPr>
          <p:nvPr>
            <p:ph sz="half" idx="2"/>
          </p:nvPr>
        </p:nvSpPr>
        <p:spPr>
          <a:xfrm>
            <a:off x="840319"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E52068-D0A7-931D-3DDB-D6A2A300FFA1}"/>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6B6D1F16-969C-BFE1-BF64-A2DC709FB26E}"/>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Background pattern&#10;&#10;Description automatically generated with medium confidence">
            <a:extLst>
              <a:ext uri="{FF2B5EF4-FFF2-40B4-BE49-F238E27FC236}">
                <a16:creationId xmlns:a16="http://schemas.microsoft.com/office/drawing/2014/main" id="{AE4DF9BB-2CB1-686C-9C09-EF0F9FF7A96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137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clrChange>
              <a:clrFrom>
                <a:srgbClr val="C79B27"/>
              </a:clrFrom>
              <a:clrTo>
                <a:srgbClr val="C79B27">
                  <a:alpha val="0"/>
                </a:srgbClr>
              </a:clrTo>
            </a:clrChange>
          </a:blip>
          <a:stretch>
            <a:fillRect/>
          </a:stretch>
        </p:blipFill>
        <p:spPr>
          <a:xfrm>
            <a:off x="0" y="2"/>
            <a:ext cx="12192000" cy="6857999"/>
          </a:xfrm>
          <a:prstGeom prst="rect">
            <a:avLst/>
          </a:prstGeom>
        </p:spPr>
      </p:pic>
    </p:spTree>
    <p:extLst>
      <p:ext uri="{BB962C8B-B14F-4D97-AF65-F5344CB8AC3E}">
        <p14:creationId xmlns:p14="http://schemas.microsoft.com/office/powerpoint/2010/main" val="17285436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4A3DF1A-3664-56CA-13A4-AB540FFCB451}"/>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7" name="Title 6">
            <a:extLst>
              <a:ext uri="{FF2B5EF4-FFF2-40B4-BE49-F238E27FC236}">
                <a16:creationId xmlns:a16="http://schemas.microsoft.com/office/drawing/2014/main" id="{887535EE-0850-840F-17AD-AB7AC1556C71}"/>
              </a:ext>
            </a:extLst>
          </p:cNvPr>
          <p:cNvSpPr>
            <a:spLocks noGrp="1"/>
          </p:cNvSpPr>
          <p:nvPr>
            <p:ph type="title"/>
          </p:nvPr>
        </p:nvSpPr>
        <p:spPr>
          <a:solidFill>
            <a:schemeClr val="tx1">
              <a:alpha val="80000"/>
            </a:schemeClr>
          </a:solidFill>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DE740D82-B7B7-CBA1-7BF0-04EFC4DB325C}"/>
              </a:ext>
            </a:extLst>
          </p:cNvPr>
          <p:cNvSpPr>
            <a:spLocks noGrp="1"/>
          </p:cNvSpPr>
          <p:nvPr>
            <p:ph sz="quarter" idx="10"/>
          </p:nvPr>
        </p:nvSpPr>
        <p:spPr>
          <a:xfrm>
            <a:off x="838200" y="1960035"/>
            <a:ext cx="10515600" cy="4229100"/>
          </a:xfrm>
          <a:solidFill>
            <a:schemeClr val="tx1">
              <a:alpha val="8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593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D2AF-C16C-E146-176D-26E91735829E}"/>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7" name="Title 6">
            <a:extLst>
              <a:ext uri="{FF2B5EF4-FFF2-40B4-BE49-F238E27FC236}">
                <a16:creationId xmlns:a16="http://schemas.microsoft.com/office/drawing/2014/main" id="{887535EE-0850-840F-17AD-AB7AC1556C71}"/>
              </a:ext>
            </a:extLst>
          </p:cNvPr>
          <p:cNvSpPr>
            <a:spLocks noGrp="1"/>
          </p:cNvSpPr>
          <p:nvPr>
            <p:ph type="title"/>
          </p:nvPr>
        </p:nvSpPr>
        <p:spPr>
          <a:solidFill>
            <a:schemeClr val="bg1">
              <a:alpha val="26000"/>
            </a:schemeClr>
          </a:solidFill>
        </p:spPr>
        <p:txBody>
          <a:bodyPr/>
          <a:lstStyle>
            <a:lvl1pPr>
              <a:defRPr>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DE740D82-B7B7-CBA1-7BF0-04EFC4DB325C}"/>
              </a:ext>
            </a:extLst>
          </p:cNvPr>
          <p:cNvSpPr>
            <a:spLocks noGrp="1"/>
          </p:cNvSpPr>
          <p:nvPr>
            <p:ph sz="quarter" idx="10"/>
          </p:nvPr>
        </p:nvSpPr>
        <p:spPr>
          <a:xfrm>
            <a:off x="838200" y="1960035"/>
            <a:ext cx="10515600" cy="4229100"/>
          </a:xfrm>
          <a:solidFill>
            <a:schemeClr val="bg1">
              <a:alpha val="26000"/>
            </a:schemeClr>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4422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898E9014-864A-A4CA-988A-13024F4C7F5C}"/>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E749BA1E-49B4-C706-8428-6CF1A0314E8C}"/>
              </a:ext>
            </a:extLst>
          </p:cNvPr>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FEC89479-CFDA-7AB4-F2B2-4E4D26F7BBA4}"/>
              </a:ext>
            </a:extLst>
          </p:cNvPr>
          <p:cNvSpPr>
            <a:spLocks noGrp="1"/>
          </p:cNvSpPr>
          <p:nvPr>
            <p:ph type="pic" idx="1"/>
          </p:nvPr>
        </p:nvSpPr>
        <p:spPr>
          <a:xfrm>
            <a:off x="5183717" y="988486"/>
            <a:ext cx="6172200" cy="4872567"/>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a:extLst>
              <a:ext uri="{FF2B5EF4-FFF2-40B4-BE49-F238E27FC236}">
                <a16:creationId xmlns:a16="http://schemas.microsoft.com/office/drawing/2014/main" id="{1D97CCBC-19B2-27A7-0C4A-79A71C51CAC5}"/>
              </a:ext>
            </a:extLst>
          </p:cNvPr>
          <p:cNvSpPr>
            <a:spLocks noGrp="1"/>
          </p:cNvSpPr>
          <p:nvPr>
            <p:ph type="body" sz="half" idx="2"/>
          </p:nvPr>
        </p:nvSpPr>
        <p:spPr>
          <a:xfrm>
            <a:off x="840319" y="2057400"/>
            <a:ext cx="3932767" cy="381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Tree>
    <p:extLst>
      <p:ext uri="{BB962C8B-B14F-4D97-AF65-F5344CB8AC3E}">
        <p14:creationId xmlns:p14="http://schemas.microsoft.com/office/powerpoint/2010/main" val="30458731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2B836-7B94-5C01-D5E9-BF6948D6201C}"/>
              </a:ext>
            </a:extLst>
          </p:cNvPr>
          <p:cNvSpPr>
            <a:spLocks noGrp="1"/>
          </p:cNvSpPr>
          <p:nvPr>
            <p:ph type="title" orient="vert"/>
          </p:nvPr>
        </p:nvSpPr>
        <p:spPr>
          <a:xfrm>
            <a:off x="8724902" y="366186"/>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71C0EB-16AA-9D1D-3660-91A8A9168973}"/>
              </a:ext>
            </a:extLst>
          </p:cNvPr>
          <p:cNvSpPr>
            <a:spLocks noGrp="1"/>
          </p:cNvSpPr>
          <p:nvPr>
            <p:ph type="body" orient="vert" idx="1"/>
          </p:nvPr>
        </p:nvSpPr>
        <p:spPr>
          <a:xfrm>
            <a:off x="838202" y="366186"/>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Background pattern&#10;&#10;Description automatically generated with medium confidence">
            <a:extLst>
              <a:ext uri="{FF2B5EF4-FFF2-40B4-BE49-F238E27FC236}">
                <a16:creationId xmlns:a16="http://schemas.microsoft.com/office/drawing/2014/main" id="{2F5CDAA5-8A92-249C-F500-6D1F8EEDD83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76536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clrChange>
              <a:clrFrom>
                <a:srgbClr val="C79B27"/>
              </a:clrFrom>
              <a:clrTo>
                <a:srgbClr val="C79B27">
                  <a:alpha val="0"/>
                </a:srgbClr>
              </a:clrTo>
            </a:clrChange>
          </a:blip>
          <a:stretch>
            <a:fillRect/>
          </a:stretch>
        </p:blipFill>
        <p:spPr>
          <a:xfrm>
            <a:off x="0" y="2"/>
            <a:ext cx="12192000" cy="6857999"/>
          </a:xfrm>
          <a:prstGeom prst="rect">
            <a:avLst/>
          </a:prstGeom>
        </p:spPr>
      </p:pic>
    </p:spTree>
    <p:extLst>
      <p:ext uri="{BB962C8B-B14F-4D97-AF65-F5344CB8AC3E}">
        <p14:creationId xmlns:p14="http://schemas.microsoft.com/office/powerpoint/2010/main" val="28324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clrChange>
              <a:clrFrom>
                <a:srgbClr val="C79B27"/>
              </a:clrFrom>
              <a:clrTo>
                <a:srgbClr val="C79B27">
                  <a:alpha val="0"/>
                </a:srgbClr>
              </a:clrTo>
            </a:clrChange>
          </a:blip>
          <a:stretch>
            <a:fillRect/>
          </a:stretch>
        </p:blipFill>
        <p:spPr>
          <a:xfrm flipH="1">
            <a:off x="0" y="2"/>
            <a:ext cx="12192000" cy="6857999"/>
          </a:xfrm>
          <a:prstGeom prst="rect">
            <a:avLst/>
          </a:prstGeom>
        </p:spPr>
      </p:pic>
    </p:spTree>
    <p:extLst>
      <p:ext uri="{BB962C8B-B14F-4D97-AF65-F5344CB8AC3E}">
        <p14:creationId xmlns:p14="http://schemas.microsoft.com/office/powerpoint/2010/main" val="13623179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27E9A11-77B8-C606-DDA2-9C7DC494802C}"/>
              </a:ext>
            </a:extLst>
          </p:cNvPr>
          <p:cNvPicPr>
            <a:picLocks noChangeAspect="1"/>
          </p:cNvPicPr>
          <p:nvPr userDrawn="1"/>
        </p:nvPicPr>
        <p:blipFill>
          <a:blip r:embed="rId2"/>
          <a:stretch>
            <a:fillRect/>
          </a:stretch>
        </p:blipFill>
        <p:spPr>
          <a:xfrm>
            <a:off x="0" y="169764"/>
            <a:ext cx="12192000" cy="5663877"/>
          </a:xfrm>
          <a:prstGeom prst="rect">
            <a:avLst/>
          </a:prstGeom>
        </p:spPr>
      </p:pic>
    </p:spTree>
    <p:extLst>
      <p:ext uri="{BB962C8B-B14F-4D97-AF65-F5344CB8AC3E}">
        <p14:creationId xmlns:p14="http://schemas.microsoft.com/office/powerpoint/2010/main" val="6315107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28D72B20-FFAC-1CC3-A6D3-E3FCC2BEAB7C}"/>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38200" y="2469265"/>
            <a:ext cx="10515600" cy="1882816"/>
          </a:xfrm>
          <a:solidFill>
            <a:srgbClr val="FEDB77">
              <a:alpha val="62000"/>
            </a:srgbClr>
          </a:solidFill>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473567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2E15D99C-8ED7-E6CC-22C5-2A431A07E8D1}"/>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flipH="1">
            <a:off x="262359" y="752008"/>
            <a:ext cx="7757932"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flipH="1">
            <a:off x="262359" y="2314105"/>
            <a:ext cx="7757932"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602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A picture containing guitar&#10;&#10;Description automatically generated">
            <a:extLst>
              <a:ext uri="{FF2B5EF4-FFF2-40B4-BE49-F238E27FC236}">
                <a16:creationId xmlns:a16="http://schemas.microsoft.com/office/drawing/2014/main" id="{348035BD-B961-4EDC-9149-CAEBEB6FF3D1}"/>
              </a:ext>
            </a:extLst>
          </p:cNvPr>
          <p:cNvPicPr>
            <a:picLocks noChangeAspect="1"/>
          </p:cNvPicPr>
          <p:nvPr userDrawn="1"/>
        </p:nvPicPr>
        <p:blipFill>
          <a:blip r:embed="rId2"/>
          <a:stretch>
            <a:fillRect/>
          </a:stretch>
        </p:blipFill>
        <p:spPr>
          <a:xfrm flipH="1" flipV="1">
            <a:off x="0" y="2"/>
            <a:ext cx="12192000" cy="6857999"/>
          </a:xfrm>
          <a:prstGeom prst="rect">
            <a:avLst/>
          </a:prstGeom>
        </p:spPr>
      </p:pic>
      <p:pic>
        <p:nvPicPr>
          <p:cNvPr id="4" name="Picture 3" descr="A picture containing guitar&#10;&#10;Description automatically generated">
            <a:extLst>
              <a:ext uri="{FF2B5EF4-FFF2-40B4-BE49-F238E27FC236}">
                <a16:creationId xmlns:a16="http://schemas.microsoft.com/office/drawing/2014/main" id="{9DEF0C0D-6E95-7D37-2C13-1C325301EF2D}"/>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881752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clrChange>
              <a:clrFrom>
                <a:srgbClr val="C79B27"/>
              </a:clrFrom>
              <a:clrTo>
                <a:srgbClr val="C79B27">
                  <a:alpha val="0"/>
                </a:srgbClr>
              </a:clrTo>
            </a:clrChange>
          </a:blip>
          <a:stretch>
            <a:fillRect/>
          </a:stretch>
        </p:blipFill>
        <p:spPr>
          <a:xfrm flipH="1">
            <a:off x="0" y="2"/>
            <a:ext cx="12192000" cy="6857999"/>
          </a:xfrm>
          <a:prstGeom prst="rect">
            <a:avLst/>
          </a:prstGeom>
        </p:spPr>
      </p:pic>
    </p:spTree>
    <p:extLst>
      <p:ext uri="{BB962C8B-B14F-4D97-AF65-F5344CB8AC3E}">
        <p14:creationId xmlns:p14="http://schemas.microsoft.com/office/powerpoint/2010/main" val="14485016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4C628D-2F79-A771-87EE-064AD56BF443}"/>
              </a:ext>
            </a:extLst>
          </p:cNvPr>
          <p:cNvPicPr>
            <a:picLocks noChangeAspect="1"/>
          </p:cNvPicPr>
          <p:nvPr userDrawn="1"/>
        </p:nvPicPr>
        <p:blipFill>
          <a:blip r:embed="rId2"/>
          <a:stretch>
            <a:fillRect/>
          </a:stretch>
        </p:blipFill>
        <p:spPr>
          <a:xfrm flipV="1">
            <a:off x="0" y="2"/>
            <a:ext cx="12192000" cy="1953575"/>
          </a:xfrm>
          <a:prstGeom prst="rect">
            <a:avLst/>
          </a:prstGeom>
        </p:spPr>
      </p:pic>
    </p:spTree>
    <p:extLst>
      <p:ext uri="{BB962C8B-B14F-4D97-AF65-F5344CB8AC3E}">
        <p14:creationId xmlns:p14="http://schemas.microsoft.com/office/powerpoint/2010/main" val="7279612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841A4A3-1E4C-36B0-4636-DE264BE7A6D2}"/>
              </a:ext>
            </a:extLst>
          </p:cNvPr>
          <p:cNvPicPr>
            <a:picLocks noChangeAspect="1"/>
          </p:cNvPicPr>
          <p:nvPr userDrawn="1"/>
        </p:nvPicPr>
        <p:blipFill>
          <a:blip r:embed="rId2"/>
          <a:stretch>
            <a:fillRect/>
          </a:stretch>
        </p:blipFill>
        <p:spPr>
          <a:xfrm flipH="1">
            <a:off x="4367514" y="2"/>
            <a:ext cx="7824487" cy="6857999"/>
          </a:xfrm>
          <a:prstGeom prst="rect">
            <a:avLst/>
          </a:prstGeom>
        </p:spPr>
      </p:pic>
    </p:spTree>
    <p:extLst>
      <p:ext uri="{BB962C8B-B14F-4D97-AF65-F5344CB8AC3E}">
        <p14:creationId xmlns:p14="http://schemas.microsoft.com/office/powerpoint/2010/main" val="813483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4C628D-2F79-A771-87EE-064AD56BF443}"/>
              </a:ext>
            </a:extLst>
          </p:cNvPr>
          <p:cNvPicPr>
            <a:picLocks noChangeAspect="1"/>
          </p:cNvPicPr>
          <p:nvPr userDrawn="1"/>
        </p:nvPicPr>
        <p:blipFill>
          <a:blip r:embed="rId2"/>
          <a:stretch>
            <a:fillRect/>
          </a:stretch>
        </p:blipFill>
        <p:spPr>
          <a:xfrm flipH="1">
            <a:off x="0" y="5149756"/>
            <a:ext cx="12192000" cy="1708245"/>
          </a:xfrm>
          <a:prstGeom prst="rect">
            <a:avLst/>
          </a:prstGeom>
        </p:spPr>
      </p:pic>
    </p:spTree>
    <p:extLst>
      <p:ext uri="{BB962C8B-B14F-4D97-AF65-F5344CB8AC3E}">
        <p14:creationId xmlns:p14="http://schemas.microsoft.com/office/powerpoint/2010/main" val="877573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AABD694-73B9-F4E3-245F-53EE1E6E0FE7}"/>
              </a:ext>
            </a:extLst>
          </p:cNvPr>
          <p:cNvPicPr>
            <a:picLocks noChangeAspect="1"/>
          </p:cNvPicPr>
          <p:nvPr userDrawn="1"/>
        </p:nvPicPr>
        <p:blipFill>
          <a:blip r:embed="rId2"/>
          <a:stretch>
            <a:fillRect/>
          </a:stretch>
        </p:blipFill>
        <p:spPr>
          <a:xfrm>
            <a:off x="2" y="4460114"/>
            <a:ext cx="4262911" cy="2397887"/>
          </a:xfrm>
          <a:prstGeom prst="rect">
            <a:avLst/>
          </a:prstGeom>
        </p:spPr>
      </p:pic>
      <p:pic>
        <p:nvPicPr>
          <p:cNvPr id="9" name="Picture 8" descr="Background pattern&#10;&#10;Description automatically generated">
            <a:extLst>
              <a:ext uri="{FF2B5EF4-FFF2-40B4-BE49-F238E27FC236}">
                <a16:creationId xmlns:a16="http://schemas.microsoft.com/office/drawing/2014/main" id="{5A185D0F-50B6-9D26-BB6C-E9800D7B6E66}"/>
              </a:ext>
            </a:extLst>
          </p:cNvPr>
          <p:cNvPicPr>
            <a:picLocks noChangeAspect="1"/>
          </p:cNvPicPr>
          <p:nvPr userDrawn="1"/>
        </p:nvPicPr>
        <p:blipFill>
          <a:blip r:embed="rId2"/>
          <a:stretch>
            <a:fillRect/>
          </a:stretch>
        </p:blipFill>
        <p:spPr>
          <a:xfrm flipH="1" flipV="1">
            <a:off x="7944525" y="2"/>
            <a:ext cx="4262911" cy="2397887"/>
          </a:xfrm>
          <a:prstGeom prst="rect">
            <a:avLst/>
          </a:prstGeom>
        </p:spPr>
      </p:pic>
    </p:spTree>
    <p:extLst>
      <p:ext uri="{BB962C8B-B14F-4D97-AF65-F5344CB8AC3E}">
        <p14:creationId xmlns:p14="http://schemas.microsoft.com/office/powerpoint/2010/main" val="40269883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364C73-CB13-3ED3-CB0D-034096861010}"/>
              </a:ext>
            </a:extLst>
          </p:cNvPr>
          <p:cNvPicPr>
            <a:picLocks noChangeAspect="1"/>
          </p:cNvPicPr>
          <p:nvPr userDrawn="1"/>
        </p:nvPicPr>
        <p:blipFill>
          <a:blip r:embed="rId2"/>
          <a:stretch>
            <a:fillRect/>
          </a:stretch>
        </p:blipFill>
        <p:spPr>
          <a:xfrm flipV="1">
            <a:off x="0" y="2"/>
            <a:ext cx="12192000" cy="6857999"/>
          </a:xfrm>
          <a:prstGeom prst="rect">
            <a:avLst/>
          </a:prstGeom>
        </p:spPr>
      </p:pic>
    </p:spTree>
    <p:extLst>
      <p:ext uri="{BB962C8B-B14F-4D97-AF65-F5344CB8AC3E}">
        <p14:creationId xmlns:p14="http://schemas.microsoft.com/office/powerpoint/2010/main" val="21151694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7" name="Picture 6" descr="A picture containing guitar&#10;&#10;Description automatically generated">
            <a:extLst>
              <a:ext uri="{FF2B5EF4-FFF2-40B4-BE49-F238E27FC236}">
                <a16:creationId xmlns:a16="http://schemas.microsoft.com/office/drawing/2014/main" id="{348035BD-B961-4EDC-9149-CAEBEB6FF3D1}"/>
              </a:ext>
            </a:extLst>
          </p:cNvPr>
          <p:cNvPicPr>
            <a:picLocks noChangeAspect="1"/>
          </p:cNvPicPr>
          <p:nvPr userDrawn="1"/>
        </p:nvPicPr>
        <p:blipFill rotWithShape="1">
          <a:blip r:embed="rId2"/>
          <a:srcRect t="61260" r="65672"/>
          <a:stretch/>
        </p:blipFill>
        <p:spPr>
          <a:xfrm flipH="1" flipV="1">
            <a:off x="9182011" y="-1"/>
            <a:ext cx="3009988" cy="1910688"/>
          </a:xfrm>
          <a:prstGeom prst="rect">
            <a:avLst/>
          </a:prstGeom>
        </p:spPr>
      </p:pic>
      <p:pic>
        <p:nvPicPr>
          <p:cNvPr id="4" name="Picture 3" descr="A picture containing guitar&#10;&#10;Description automatically generated">
            <a:extLst>
              <a:ext uri="{FF2B5EF4-FFF2-40B4-BE49-F238E27FC236}">
                <a16:creationId xmlns:a16="http://schemas.microsoft.com/office/drawing/2014/main" id="{9DEF0C0D-6E95-7D37-2C13-1C325301EF2D}"/>
              </a:ext>
            </a:extLst>
          </p:cNvPr>
          <p:cNvPicPr>
            <a:picLocks noChangeAspect="1"/>
          </p:cNvPicPr>
          <p:nvPr userDrawn="1"/>
        </p:nvPicPr>
        <p:blipFill rotWithShape="1">
          <a:blip r:embed="rId2"/>
          <a:srcRect t="70580" r="70896"/>
          <a:stretch/>
        </p:blipFill>
        <p:spPr>
          <a:xfrm>
            <a:off x="1" y="5331728"/>
            <a:ext cx="2684315" cy="1526273"/>
          </a:xfrm>
          <a:prstGeom prst="rect">
            <a:avLst/>
          </a:prstGeom>
        </p:spPr>
      </p:pic>
    </p:spTree>
    <p:extLst>
      <p:ext uri="{BB962C8B-B14F-4D97-AF65-F5344CB8AC3E}">
        <p14:creationId xmlns:p14="http://schemas.microsoft.com/office/powerpoint/2010/main" val="4207583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A9315F3-9BB5-CFA0-8AEC-87486A290429}"/>
              </a:ext>
            </a:extLst>
          </p:cNvPr>
          <p:cNvPicPr>
            <a:picLocks noChangeAspect="1"/>
          </p:cNvPicPr>
          <p:nvPr userDrawn="1"/>
        </p:nvPicPr>
        <p:blipFill>
          <a:blip r:embed="rId2"/>
          <a:stretch>
            <a:fillRect/>
          </a:stretch>
        </p:blipFill>
        <p:spPr>
          <a:xfrm flipH="1">
            <a:off x="4012708" y="3"/>
            <a:ext cx="8179293" cy="6857999"/>
          </a:xfrm>
          <a:prstGeom prst="rect">
            <a:avLst/>
          </a:prstGeom>
        </p:spPr>
      </p:pic>
    </p:spTree>
    <p:extLst>
      <p:ext uri="{BB962C8B-B14F-4D97-AF65-F5344CB8AC3E}">
        <p14:creationId xmlns:p14="http://schemas.microsoft.com/office/powerpoint/2010/main" val="35933545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7AA31C7F-D90B-92B9-88A7-1B3EE68F2D2A}"/>
              </a:ext>
            </a:extLst>
          </p:cNvPr>
          <p:cNvPicPr>
            <a:picLocks noChangeAspect="1"/>
          </p:cNvPicPr>
          <p:nvPr userDrawn="1"/>
        </p:nvPicPr>
        <p:blipFill>
          <a:blip r:embed="rId2"/>
          <a:stretch>
            <a:fillRect/>
          </a:stretch>
        </p:blipFill>
        <p:spPr>
          <a:xfrm>
            <a:off x="0" y="2035946"/>
            <a:ext cx="12192000" cy="4822055"/>
          </a:xfrm>
          <a:prstGeom prst="rect">
            <a:avLst/>
          </a:prstGeom>
        </p:spPr>
      </p:pic>
    </p:spTree>
    <p:extLst>
      <p:ext uri="{BB962C8B-B14F-4D97-AF65-F5344CB8AC3E}">
        <p14:creationId xmlns:p14="http://schemas.microsoft.com/office/powerpoint/2010/main" val="35967659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E0CCDE71-9D75-B68E-FA4A-23F4B4D64AA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0033913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9729812E-8E5F-A70C-8C22-F0DED08508A2}"/>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341090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27E9A11-77B8-C606-DDA2-9C7DC494802C}"/>
              </a:ext>
            </a:extLst>
          </p:cNvPr>
          <p:cNvPicPr>
            <a:picLocks noChangeAspect="1"/>
          </p:cNvPicPr>
          <p:nvPr userDrawn="1"/>
        </p:nvPicPr>
        <p:blipFill>
          <a:blip r:embed="rId2"/>
          <a:stretch>
            <a:fillRect/>
          </a:stretch>
        </p:blipFill>
        <p:spPr>
          <a:xfrm>
            <a:off x="0" y="169764"/>
            <a:ext cx="12192000" cy="5663877"/>
          </a:xfrm>
          <a:prstGeom prst="rect">
            <a:avLst/>
          </a:prstGeom>
        </p:spPr>
      </p:pic>
    </p:spTree>
    <p:extLst>
      <p:ext uri="{BB962C8B-B14F-4D97-AF65-F5344CB8AC3E}">
        <p14:creationId xmlns:p14="http://schemas.microsoft.com/office/powerpoint/2010/main" val="6500045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4686DC8-EBB1-0730-C966-D480E45BB4AE}"/>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34356249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7E4DAA9D-F1C9-DA08-CEBE-D2C51EF74B31}"/>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2738237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7192773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70" lvl="0" indent="-423312">
              <a:spcBef>
                <a:spcPts val="0"/>
              </a:spcBef>
              <a:spcAft>
                <a:spcPts val="0"/>
              </a:spcAft>
              <a:buSzPts val="1400"/>
              <a:buChar char="●"/>
              <a:defRPr sz="1867"/>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70" lvl="0" indent="-423312">
              <a:spcBef>
                <a:spcPts val="0"/>
              </a:spcBef>
              <a:spcAft>
                <a:spcPts val="0"/>
              </a:spcAft>
              <a:buSzPts val="1400"/>
              <a:buChar char="●"/>
              <a:defRPr sz="1867"/>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937599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Infographic_P00003" preserve="1">
  <p:cSld name="Infographic_P00003">
    <p:spTree>
      <p:nvGrpSpPr>
        <p:cNvPr id="1" name="Shape 931"/>
        <p:cNvGrpSpPr/>
        <p:nvPr/>
      </p:nvGrpSpPr>
      <p:grpSpPr>
        <a:xfrm>
          <a:off x="0" y="0"/>
          <a:ext cx="0" cy="0"/>
          <a:chOff x="0" y="0"/>
          <a:chExt cx="0" cy="0"/>
        </a:xfrm>
      </p:grpSpPr>
      <p:sp>
        <p:nvSpPr>
          <p:cNvPr id="932" name="Google Shape;932;p140"/>
          <p:cNvSpPr txBox="1">
            <a:spLocks noGrp="1"/>
          </p:cNvSpPr>
          <p:nvPr>
            <p:ph type="body" idx="1"/>
          </p:nvPr>
        </p:nvSpPr>
        <p:spPr>
          <a:xfrm>
            <a:off x="508001" y="901144"/>
            <a:ext cx="11158000" cy="231200"/>
          </a:xfrm>
          <a:prstGeom prst="rect">
            <a:avLst/>
          </a:prstGeom>
          <a:noFill/>
          <a:ln>
            <a:noFill/>
          </a:ln>
        </p:spPr>
        <p:txBody>
          <a:bodyPr spcFirstLastPara="1" wrap="square" lIns="0" tIns="0" rIns="0" bIns="0" anchor="ctr" anchorCtr="0">
            <a:noAutofit/>
          </a:bodyPr>
          <a:lstStyle>
            <a:lvl1pPr marL="609555" marR="0" lvl="0" indent="-304776" algn="ctr" rtl="0">
              <a:spcBef>
                <a:spcPts val="240"/>
              </a:spcBef>
              <a:spcAft>
                <a:spcPts val="0"/>
              </a:spcAft>
              <a:buClr>
                <a:srgbClr val="A5A5A5"/>
              </a:buClr>
              <a:buSzPts val="900"/>
              <a:buFont typeface="Arial"/>
              <a:buNone/>
              <a:defRPr sz="1200" b="0" i="0" u="none" strike="noStrike" cap="none">
                <a:solidFill>
                  <a:srgbClr val="A5A5A5"/>
                </a:solidFill>
                <a:latin typeface="Roboto"/>
                <a:ea typeface="Roboto"/>
                <a:cs typeface="Roboto"/>
                <a:sym typeface="Roboto"/>
              </a:defRPr>
            </a:lvl1pPr>
            <a:lvl2pPr marL="1219110" marR="0" lvl="1" indent="-304776" algn="l" rtl="0">
              <a:spcBef>
                <a:spcPts val="2133"/>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2pPr>
            <a:lvl3pPr marL="1828664" marR="0" lvl="2" indent="-304776" algn="l" rtl="0">
              <a:spcBef>
                <a:spcPts val="2133"/>
              </a:spcBef>
              <a:spcAft>
                <a:spcPts val="0"/>
              </a:spcAft>
              <a:buClr>
                <a:schemeClr val="dk1"/>
              </a:buClr>
              <a:buSzPts val="750"/>
              <a:buFont typeface="Arial"/>
              <a:buNone/>
              <a:defRPr sz="1000" b="0" i="0" u="none" strike="noStrike" cap="none">
                <a:solidFill>
                  <a:schemeClr val="dk1"/>
                </a:solidFill>
                <a:latin typeface="Roboto"/>
                <a:ea typeface="Roboto"/>
                <a:cs typeface="Roboto"/>
                <a:sym typeface="Roboto"/>
              </a:defRPr>
            </a:lvl3pPr>
            <a:lvl4pPr marL="2438218" marR="0" lvl="3"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4pPr>
            <a:lvl5pPr marL="3047772" marR="0" lvl="4"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5pPr>
            <a:lvl6pPr marL="3657327" marR="0" lvl="5"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6pPr>
            <a:lvl7pPr marL="4266880" marR="0" lvl="6"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7pPr>
            <a:lvl8pPr marL="4876435" marR="0" lvl="7"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8pPr>
            <a:lvl9pPr marL="5485990" marR="0" lvl="8" indent="-304776" algn="l" rtl="0">
              <a:spcBef>
                <a:spcPts val="2133"/>
              </a:spcBef>
              <a:spcAft>
                <a:spcPts val="2133"/>
              </a:spcAft>
              <a:buClr>
                <a:schemeClr val="dk1"/>
              </a:buClr>
              <a:buSzPts val="675"/>
              <a:buFont typeface="Arial"/>
              <a:buNone/>
              <a:defRPr sz="900" b="0" i="0" u="none" strike="noStrike" cap="none">
                <a:solidFill>
                  <a:schemeClr val="dk1"/>
                </a:solidFill>
                <a:latin typeface="Roboto"/>
                <a:ea typeface="Roboto"/>
                <a:cs typeface="Roboto"/>
                <a:sym typeface="Roboto"/>
              </a:defRPr>
            </a:lvl9pPr>
          </a:lstStyle>
          <a:p>
            <a:endParaRPr/>
          </a:p>
        </p:txBody>
      </p:sp>
      <p:sp>
        <p:nvSpPr>
          <p:cNvPr id="933" name="Google Shape;933;p140"/>
          <p:cNvSpPr txBox="1">
            <a:spLocks noGrp="1"/>
          </p:cNvSpPr>
          <p:nvPr>
            <p:ph type="title"/>
          </p:nvPr>
        </p:nvSpPr>
        <p:spPr>
          <a:xfrm>
            <a:off x="508001" y="177801"/>
            <a:ext cx="11158000" cy="6604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929292"/>
              </a:buClr>
              <a:buSzPts val="2100"/>
              <a:buFont typeface="Roboto"/>
              <a:buNone/>
              <a:defRPr sz="2800" b="0" i="0" u="none" strike="noStrike" cap="none">
                <a:solidFill>
                  <a:srgbClr val="929292"/>
                </a:solidFill>
                <a:latin typeface="Roboto"/>
                <a:ea typeface="Roboto"/>
                <a:cs typeface="Roboto"/>
                <a:sym typeface="Roboto"/>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Tree>
    <p:extLst>
      <p:ext uri="{BB962C8B-B14F-4D97-AF65-F5344CB8AC3E}">
        <p14:creationId xmlns:p14="http://schemas.microsoft.com/office/powerpoint/2010/main" val="5346532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0"/>
            <a:ext cx="12192000" cy="86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91042">
              <a:spcBef>
                <a:spcPts val="0"/>
              </a:spcBef>
              <a:spcAft>
                <a:spcPts val="0"/>
              </a:spcAft>
              <a:buSzPts val="2200"/>
              <a:buChar char="●"/>
              <a:defRPr/>
            </a:lvl1pPr>
            <a:lvl2pPr marL="1219140" lvl="1" indent="-457178">
              <a:spcBef>
                <a:spcPts val="0"/>
              </a:spcBef>
              <a:spcAft>
                <a:spcPts val="0"/>
              </a:spcAft>
              <a:buSzPts val="1800"/>
              <a:buChar char="○"/>
              <a:defRPr/>
            </a:lvl2pPr>
            <a:lvl3pPr marL="1828709" lvl="2" indent="-457178">
              <a:spcBef>
                <a:spcPts val="0"/>
              </a:spcBef>
              <a:spcAft>
                <a:spcPts val="0"/>
              </a:spcAft>
              <a:buSzPts val="18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0862845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rue Blank" preserve="1">
  <p:cSld name="True Blank">
    <p:spTree>
      <p:nvGrpSpPr>
        <p:cNvPr id="1" name="Shape 89"/>
        <p:cNvGrpSpPr/>
        <p:nvPr/>
      </p:nvGrpSpPr>
      <p:grpSpPr>
        <a:xfrm>
          <a:off x="0" y="0"/>
          <a:ext cx="0" cy="0"/>
          <a:chOff x="0" y="0"/>
          <a:chExt cx="0" cy="0"/>
        </a:xfrm>
      </p:grpSpPr>
      <p:sp>
        <p:nvSpPr>
          <p:cNvPr id="90" name="Google Shape;90;g26a552d5c96_0_158"/>
          <p:cNvSpPr/>
          <p:nvPr/>
        </p:nvSpPr>
        <p:spPr>
          <a:xfrm>
            <a:off x="11242428" y="88901"/>
            <a:ext cx="911400" cy="749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02763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4524-D064-0E6B-B5E5-3556D6206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FD141-9306-DADC-572E-550EEB9490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2F981-D962-D09E-EB5B-2C1EA7FC5BC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713F3B-C9E5-679D-52D9-BEA35B106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C124C-6EBD-E9E9-3CB0-E81AA4A83E28}"/>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36736460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0430-34F3-064C-FFF0-7F40F8DB3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8626B-AB2B-832C-DBC6-F496039FAFD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BA0F5-295D-6D3B-22DC-0B1C9694D62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DC4DE-7097-75EB-4171-8071F8B9788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8E446D9-C66C-75CF-15EF-756697B83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0C4CB-DC46-28F4-0620-C54FDEDBC7EE}"/>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42227888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7DF6-9A3B-D5AD-CFE2-E8FDF71713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C28174-525B-49B6-037C-E0151C1499A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65F50A5-4208-D182-DF78-F304517AD3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A9CDAF-E8F4-AF59-D00E-000CA4F6E947}"/>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100621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28D72B20-FFAC-1CC3-A6D3-E3FCC2BEAB7C}"/>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38200" y="2469265"/>
            <a:ext cx="10515600" cy="1882816"/>
          </a:xfrm>
          <a:solidFill>
            <a:srgbClr val="FEDB77">
              <a:alpha val="62000"/>
            </a:srgbClr>
          </a:solidFill>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5586652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3368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44CE-5B9F-DBD0-40CE-6F3A18449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F067C2-7DCD-37E9-1325-9670144830E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2352E-E0BC-6A9C-C3E1-8B6452FABD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748BB-BAFC-B9C3-44F8-BB8EF521DE1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0790C8F-7119-B0AC-06A7-673590254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289807-B1C6-3B80-E08A-CA5D11B8D035}"/>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38541335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8525-8F64-27C7-C926-DFB7839B5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35B8B2-F422-3D1A-7C5D-251EE8ED0D1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383BFD0-8FAC-6275-2EA2-87D34D4BDA3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E7EC9-DB1D-5803-CBD5-D970099C44C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5EC2BB7-30BB-CBB2-023D-E00F74B04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F0EB2-9E45-8536-512F-D4738E1255EC}"/>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40743343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09FA-2793-09CC-7DDF-D7F64AADF7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FC76A9-5FEC-3D26-F6C9-72C3C3C14F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54A5C-AF0D-EFDE-E127-AA43391A3FF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D43EB1-01E1-702A-D8F3-711890E2C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898CC-0780-3551-BF72-418D8B6F40F8}"/>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1162227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4B9AE-71E7-2398-37A4-DE36444D023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F3D772-0066-9233-4F2F-7FDDF33E6CB8}"/>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4A3E7-8168-F57F-A65F-9AA7829C38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FB801C-4483-3024-8416-672E246D2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EA407-962D-5508-3582-C78600A5C079}"/>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5496868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atin typeface="Arial" panose="020B0604020202020204" pitchFamily="34" charset="0"/>
              </a:defRPr>
            </a:lvl1pPr>
            <a:extLst/>
          </a:lstStyle>
          <a:p>
            <a:pPr>
              <a:defRPr/>
            </a:pPr>
            <a:fld id="{6649D2A3-AF25-4443-A542-BA1582C529D1}" type="datetimeFigureOut">
              <a:rPr lang="en-US"/>
              <a:pPr>
                <a:defRPr/>
              </a:pPr>
              <a:t>1/5/2026</a:t>
            </a:fld>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defRPr>
            </a:lvl1pPr>
            <a:extLst/>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88049034-C5BF-44E2-A0B3-064E6B7E80D5}" type="slidenum">
              <a:rPr lang="en-US" altLang="en-US"/>
              <a:pPr>
                <a:defRPr/>
              </a:pPr>
              <a:t>‹#›</a:t>
            </a:fld>
            <a:endParaRPr lang="en-US" altLang="en-US"/>
          </a:p>
        </p:txBody>
      </p:sp>
    </p:spTree>
    <p:extLst>
      <p:ext uri="{BB962C8B-B14F-4D97-AF65-F5344CB8AC3E}">
        <p14:creationId xmlns:p14="http://schemas.microsoft.com/office/powerpoint/2010/main" val="15296396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0CF394-7185-424E-AC88-DB6921E5B701}"/>
              </a:ext>
            </a:extLst>
          </p:cNvPr>
          <p:cNvPicPr>
            <a:picLocks noChangeAspect="1"/>
          </p:cNvPicPr>
          <p:nvPr userDrawn="1"/>
        </p:nvPicPr>
        <p:blipFill>
          <a:blip r:embed="rId2"/>
          <a:stretch>
            <a:fillRect/>
          </a:stretch>
        </p:blipFill>
        <p:spPr>
          <a:xfrm>
            <a:off x="2" y="0"/>
            <a:ext cx="7795764" cy="6858000"/>
          </a:xfrm>
          <a:prstGeom prst="rect">
            <a:avLst/>
          </a:prstGeom>
          <a:solidFill>
            <a:srgbClr val="FEDB77"/>
          </a:solidFill>
        </p:spPr>
      </p:pic>
      <p:pic>
        <p:nvPicPr>
          <p:cNvPr id="7" name="Picture 6">
            <a:extLst>
              <a:ext uri="{FF2B5EF4-FFF2-40B4-BE49-F238E27FC236}">
                <a16:creationId xmlns:a16="http://schemas.microsoft.com/office/drawing/2014/main" id="{DDC4A51C-E6C8-3026-5D65-47A1FFAD76D1}"/>
              </a:ext>
            </a:extLst>
          </p:cNvPr>
          <p:cNvPicPr>
            <a:picLocks noChangeAspect="1"/>
          </p:cNvPicPr>
          <p:nvPr userDrawn="1"/>
        </p:nvPicPr>
        <p:blipFill>
          <a:blip r:embed="rId3"/>
          <a:stretch>
            <a:fillRect/>
          </a:stretch>
        </p:blipFill>
        <p:spPr>
          <a:xfrm>
            <a:off x="4837678" y="3"/>
            <a:ext cx="7354327" cy="6350887"/>
          </a:xfrm>
          <a:prstGeom prst="rect">
            <a:avLst/>
          </a:prstGeom>
          <a:solidFill>
            <a:srgbClr val="BF9438"/>
          </a:solidFill>
        </p:spPr>
      </p:pic>
      <p:sp>
        <p:nvSpPr>
          <p:cNvPr id="2" name="Rectangle 1">
            <a:extLst>
              <a:ext uri="{FF2B5EF4-FFF2-40B4-BE49-F238E27FC236}">
                <a16:creationId xmlns:a16="http://schemas.microsoft.com/office/drawing/2014/main" id="{DAA08300-3771-0D22-8387-D8B96E8AA565}"/>
              </a:ext>
            </a:extLst>
          </p:cNvPr>
          <p:cNvSpPr/>
          <p:nvPr userDrawn="1"/>
        </p:nvSpPr>
        <p:spPr>
          <a:xfrm>
            <a:off x="6690167" y="3078867"/>
            <a:ext cx="1458411" cy="1018572"/>
          </a:xfrm>
          <a:prstGeom prst="rect">
            <a:avLst/>
          </a:prstGeom>
          <a:solidFill>
            <a:srgbClr val="BF94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Rectangle 2">
            <a:extLst>
              <a:ext uri="{FF2B5EF4-FFF2-40B4-BE49-F238E27FC236}">
                <a16:creationId xmlns:a16="http://schemas.microsoft.com/office/drawing/2014/main" id="{89F983D6-BFC1-F9BC-9B8F-DE3D0ED8BA5E}"/>
              </a:ext>
            </a:extLst>
          </p:cNvPr>
          <p:cNvSpPr/>
          <p:nvPr userDrawn="1"/>
        </p:nvSpPr>
        <p:spPr>
          <a:xfrm>
            <a:off x="6690167" y="444662"/>
            <a:ext cx="1458411" cy="1018572"/>
          </a:xfrm>
          <a:prstGeom prst="rect">
            <a:avLst/>
          </a:prstGeom>
          <a:solidFill>
            <a:srgbClr val="721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a:extLst>
              <a:ext uri="{FF2B5EF4-FFF2-40B4-BE49-F238E27FC236}">
                <a16:creationId xmlns:a16="http://schemas.microsoft.com/office/drawing/2014/main" id="{09A37E1D-E3AE-4DF6-7EB0-01DC6C55513F}"/>
              </a:ext>
            </a:extLst>
          </p:cNvPr>
          <p:cNvSpPr/>
          <p:nvPr userDrawn="1"/>
        </p:nvSpPr>
        <p:spPr>
          <a:xfrm>
            <a:off x="11065397" y="1"/>
            <a:ext cx="1126603" cy="787079"/>
          </a:xfrm>
          <a:prstGeom prst="rect">
            <a:avLst/>
          </a:prstGeom>
          <a:solidFill>
            <a:srgbClr val="A61E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A9B43E9D-DC00-561C-21A0-0120D9A0BD4B}"/>
              </a:ext>
            </a:extLst>
          </p:cNvPr>
          <p:cNvSpPr/>
          <p:nvPr userDrawn="1"/>
        </p:nvSpPr>
        <p:spPr>
          <a:xfrm>
            <a:off x="2814577" y="4793849"/>
            <a:ext cx="1458411" cy="1018572"/>
          </a:xfrm>
          <a:prstGeom prst="rect">
            <a:avLst/>
          </a:prstGeom>
          <a:solidFill>
            <a:srgbClr val="FEDB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C28ED0B9-DB51-979C-1D58-C413D9A45DF7}"/>
              </a:ext>
            </a:extLst>
          </p:cNvPr>
          <p:cNvSpPr/>
          <p:nvPr userDrawn="1"/>
        </p:nvSpPr>
        <p:spPr>
          <a:xfrm>
            <a:off x="65045" y="580663"/>
            <a:ext cx="1458411" cy="1018572"/>
          </a:xfrm>
          <a:prstGeom prst="rect">
            <a:avLst/>
          </a:prstGeom>
          <a:solidFill>
            <a:srgbClr val="BC3A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4216312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CCCCF-3DDC-E624-C172-EE525913AD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550" t="40277" r="805" b="30653"/>
          <a:stretch/>
        </p:blipFill>
        <p:spPr>
          <a:xfrm>
            <a:off x="0" y="2130498"/>
            <a:ext cx="6452467" cy="2597005"/>
          </a:xfrm>
          <a:prstGeom prst="rect">
            <a:avLst/>
          </a:prstGeom>
        </p:spPr>
      </p:pic>
      <p:sp>
        <p:nvSpPr>
          <p:cNvPr id="2" name="Content Placeholder 2">
            <a:extLst>
              <a:ext uri="{FF2B5EF4-FFF2-40B4-BE49-F238E27FC236}">
                <a16:creationId xmlns:a16="http://schemas.microsoft.com/office/drawing/2014/main" id="{D7D9F4F2-FA7C-9DA1-798F-17CE7E8D4042}"/>
              </a:ext>
            </a:extLst>
          </p:cNvPr>
          <p:cNvSpPr>
            <a:spLocks noGrp="1"/>
          </p:cNvSpPr>
          <p:nvPr>
            <p:ph sz="quarter" idx="10"/>
          </p:nvPr>
        </p:nvSpPr>
        <p:spPr>
          <a:xfrm>
            <a:off x="6296025" y="857251"/>
            <a:ext cx="5197475" cy="5195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3">
            <a:extLst>
              <a:ext uri="{FF2B5EF4-FFF2-40B4-BE49-F238E27FC236}">
                <a16:creationId xmlns:a16="http://schemas.microsoft.com/office/drawing/2014/main" id="{30BDA76A-79A1-71F0-78C6-70B4BCA98A63}"/>
              </a:ext>
            </a:extLst>
          </p:cNvPr>
          <p:cNvSpPr>
            <a:spLocks noGrp="1"/>
          </p:cNvSpPr>
          <p:nvPr>
            <p:ph type="title"/>
          </p:nvPr>
        </p:nvSpPr>
        <p:spPr>
          <a:xfrm>
            <a:off x="774189" y="2812649"/>
            <a:ext cx="5197476" cy="1166569"/>
          </a:xfrm>
          <a:noFill/>
        </p:spPr>
        <p:txBody>
          <a:bodyPr/>
          <a:lstStyle>
            <a:lvl1pPr>
              <a:lnSpc>
                <a:spcPct val="75000"/>
              </a:lnSpc>
              <a:defRPr>
                <a:ln>
                  <a:solidFill>
                    <a:sysClr val="windowText" lastClr="000000"/>
                  </a:solidFill>
                </a:ln>
                <a:solidFill>
                  <a:schemeClr val="bg1"/>
                </a:solidFill>
                <a:effectLst>
                  <a:glow rad="63500">
                    <a:schemeClr val="accent4">
                      <a:satMod val="175000"/>
                      <a:alpha val="40000"/>
                    </a:schemeClr>
                  </a:glow>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3638044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7D9F4F2-FA7C-9DA1-798F-17CE7E8D4042}"/>
              </a:ext>
            </a:extLst>
          </p:cNvPr>
          <p:cNvSpPr>
            <a:spLocks noGrp="1"/>
          </p:cNvSpPr>
          <p:nvPr>
            <p:ph sz="quarter" idx="10"/>
          </p:nvPr>
        </p:nvSpPr>
        <p:spPr>
          <a:xfrm>
            <a:off x="520258" y="961423"/>
            <a:ext cx="5197475" cy="5195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8D991E1-1A47-E2DD-2B7C-97EF720593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550" t="40277" r="805" b="30653"/>
          <a:stretch/>
        </p:blipFill>
        <p:spPr>
          <a:xfrm>
            <a:off x="5914664" y="2014752"/>
            <a:ext cx="6452467" cy="2597005"/>
          </a:xfrm>
          <a:prstGeom prst="rect">
            <a:avLst/>
          </a:prstGeom>
        </p:spPr>
      </p:pic>
      <p:sp>
        <p:nvSpPr>
          <p:cNvPr id="5" name="Title 3">
            <a:extLst>
              <a:ext uri="{FF2B5EF4-FFF2-40B4-BE49-F238E27FC236}">
                <a16:creationId xmlns:a16="http://schemas.microsoft.com/office/drawing/2014/main" id="{41C204A4-F964-9DEC-584A-3536C8576D0F}"/>
              </a:ext>
            </a:extLst>
          </p:cNvPr>
          <p:cNvSpPr>
            <a:spLocks noGrp="1"/>
          </p:cNvSpPr>
          <p:nvPr>
            <p:ph type="title"/>
          </p:nvPr>
        </p:nvSpPr>
        <p:spPr>
          <a:xfrm>
            <a:off x="6688853" y="2696904"/>
            <a:ext cx="5197476" cy="1166569"/>
          </a:xfrm>
          <a:noFill/>
        </p:spPr>
        <p:txBody>
          <a:bodyPr/>
          <a:lstStyle>
            <a:lvl1pPr>
              <a:lnSpc>
                <a:spcPct val="75000"/>
              </a:lnSpc>
              <a:defRPr>
                <a:ln>
                  <a:solidFill>
                    <a:sysClr val="windowText" lastClr="000000"/>
                  </a:solidFill>
                </a:ln>
                <a:solidFill>
                  <a:schemeClr val="bg1"/>
                </a:solidFill>
                <a:effectLst>
                  <a:glow rad="63500">
                    <a:schemeClr val="accent4">
                      <a:satMod val="175000"/>
                      <a:alpha val="40000"/>
                    </a:schemeClr>
                  </a:glow>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13222995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608A84-2549-8CF8-B75E-7566A05FD2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395" t="17916" r="960" b="64306"/>
          <a:stretch/>
        </p:blipFill>
        <p:spPr>
          <a:xfrm>
            <a:off x="60104" y="3273163"/>
            <a:ext cx="6452467" cy="859000"/>
          </a:xfrm>
          <a:prstGeom prst="rect">
            <a:avLst/>
          </a:prstGeom>
        </p:spPr>
      </p:pic>
      <p:sp>
        <p:nvSpPr>
          <p:cNvPr id="3" name="Content Placeholder 2">
            <a:extLst>
              <a:ext uri="{FF2B5EF4-FFF2-40B4-BE49-F238E27FC236}">
                <a16:creationId xmlns:a16="http://schemas.microsoft.com/office/drawing/2014/main" id="{8F7D8D4F-7AF7-2B17-13CF-855544BE370B}"/>
              </a:ext>
            </a:extLst>
          </p:cNvPr>
          <p:cNvSpPr>
            <a:spLocks noGrp="1"/>
          </p:cNvSpPr>
          <p:nvPr>
            <p:ph sz="quarter" idx="10"/>
          </p:nvPr>
        </p:nvSpPr>
        <p:spPr>
          <a:xfrm>
            <a:off x="6296025" y="857251"/>
            <a:ext cx="5197475" cy="5195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775450AA-E24D-2D4E-93A0-EC2E76B5A154}"/>
              </a:ext>
            </a:extLst>
          </p:cNvPr>
          <p:cNvSpPr>
            <a:spLocks noGrp="1"/>
          </p:cNvSpPr>
          <p:nvPr>
            <p:ph type="title"/>
          </p:nvPr>
        </p:nvSpPr>
        <p:spPr>
          <a:xfrm>
            <a:off x="540906" y="1947600"/>
            <a:ext cx="5490863" cy="1325563"/>
          </a:xfrm>
        </p:spPr>
        <p:txBody>
          <a:bodyPr/>
          <a:lstStyle/>
          <a:p>
            <a:r>
              <a:rPr lang="en-US"/>
              <a:t>Click to edit Master title style</a:t>
            </a:r>
          </a:p>
        </p:txBody>
      </p:sp>
    </p:spTree>
    <p:extLst>
      <p:ext uri="{BB962C8B-B14F-4D97-AF65-F5344CB8AC3E}">
        <p14:creationId xmlns:p14="http://schemas.microsoft.com/office/powerpoint/2010/main" val="2851991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2E15D99C-8ED7-E6CC-22C5-2A431A07E8D1}"/>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flipH="1">
            <a:off x="262359" y="752008"/>
            <a:ext cx="7757932"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flipH="1">
            <a:off x="262359" y="2314105"/>
            <a:ext cx="7757932"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1193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descr="A picture containing text, orange&#10;&#10;Description automatically generated">
            <a:extLst>
              <a:ext uri="{FF2B5EF4-FFF2-40B4-BE49-F238E27FC236}">
                <a16:creationId xmlns:a16="http://schemas.microsoft.com/office/drawing/2014/main" id="{8F27FAB5-FE58-9B06-49AA-EBE86D3381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858" b="39876"/>
          <a:stretch/>
        </p:blipFill>
        <p:spPr>
          <a:xfrm>
            <a:off x="-296214" y="-23336"/>
            <a:ext cx="12750084" cy="1884227"/>
          </a:xfrm>
          <a:prstGeom prst="rect">
            <a:avLst/>
          </a:prstGeom>
        </p:spPr>
      </p:pic>
      <p:sp>
        <p:nvSpPr>
          <p:cNvPr id="2" name="Title 1">
            <a:extLst>
              <a:ext uri="{FF2B5EF4-FFF2-40B4-BE49-F238E27FC236}">
                <a16:creationId xmlns:a16="http://schemas.microsoft.com/office/drawing/2014/main" id="{CECD76E9-4BB5-A88C-36B6-378B1AC46024}"/>
              </a:ext>
            </a:extLst>
          </p:cNvPr>
          <p:cNvSpPr>
            <a:spLocks noGrp="1"/>
          </p:cNvSpPr>
          <p:nvPr>
            <p:ph type="title"/>
          </p:nvPr>
        </p:nvSpPr>
        <p:spPr>
          <a:xfrm>
            <a:off x="1689904" y="249378"/>
            <a:ext cx="9663896" cy="1325563"/>
          </a:xfrm>
          <a:ln>
            <a:noFill/>
          </a:ln>
        </p:spPr>
        <p:txBody>
          <a:bodyPr/>
          <a:lstStyle>
            <a:lvl1pPr>
              <a:defRPr>
                <a:ln>
                  <a:solidFill>
                    <a:schemeClr val="bg1"/>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6403739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5" name="Picture 4" descr="A picture containing brick&#10;&#10;Description automatically generated">
            <a:extLst>
              <a:ext uri="{FF2B5EF4-FFF2-40B4-BE49-F238E27FC236}">
                <a16:creationId xmlns:a16="http://schemas.microsoft.com/office/drawing/2014/main" id="{C3A7F7CC-F5ED-DE2A-4286-16787D34DF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9283"/>
          <a:stretch/>
        </p:blipFill>
        <p:spPr>
          <a:xfrm rot="10800000" flipH="1" flipV="1">
            <a:off x="-814086" y="-81023"/>
            <a:ext cx="13820172" cy="2222339"/>
          </a:xfrm>
          <a:prstGeom prst="rect">
            <a:avLst/>
          </a:prstGeom>
        </p:spPr>
      </p:pic>
      <p:sp>
        <p:nvSpPr>
          <p:cNvPr id="2" name="Title 1">
            <a:extLst>
              <a:ext uri="{FF2B5EF4-FFF2-40B4-BE49-F238E27FC236}">
                <a16:creationId xmlns:a16="http://schemas.microsoft.com/office/drawing/2014/main" id="{CECD76E9-4BB5-A88C-36B6-378B1AC46024}"/>
              </a:ext>
            </a:extLst>
          </p:cNvPr>
          <p:cNvSpPr>
            <a:spLocks noGrp="1"/>
          </p:cNvSpPr>
          <p:nvPr>
            <p:ph type="title"/>
          </p:nvPr>
        </p:nvSpPr>
        <p:spPr>
          <a:xfrm>
            <a:off x="1689904" y="249378"/>
            <a:ext cx="9663896" cy="1325563"/>
          </a:xfrm>
          <a:ln>
            <a:noFill/>
          </a:ln>
        </p:spPr>
        <p:txBody>
          <a:bodyPr/>
          <a:lstStyle>
            <a:lvl1pPr>
              <a:defRPr>
                <a:ln>
                  <a:solidFill>
                    <a:schemeClr val="bg1"/>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16646787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86FE15A-2755-E88E-EA95-01A42DB4B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ECD76E9-4BB5-A88C-36B6-378B1AC46024}"/>
              </a:ext>
            </a:extLst>
          </p:cNvPr>
          <p:cNvSpPr>
            <a:spLocks noGrp="1"/>
          </p:cNvSpPr>
          <p:nvPr>
            <p:ph type="title"/>
          </p:nvPr>
        </p:nvSpPr>
        <p:spPr>
          <a:xfrm>
            <a:off x="1689904" y="249378"/>
            <a:ext cx="9663896" cy="1325563"/>
          </a:xfrm>
          <a:ln>
            <a:noFill/>
          </a:ln>
        </p:spPr>
        <p:txBody>
          <a:bodyPr/>
          <a:lstStyle>
            <a:lvl1pPr>
              <a:defRPr>
                <a:ln>
                  <a:solidFill>
                    <a:schemeClr val="bg1"/>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4263384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A picture containing brick, building material&#10;&#10;Description automatically generated">
            <a:extLst>
              <a:ext uri="{FF2B5EF4-FFF2-40B4-BE49-F238E27FC236}">
                <a16:creationId xmlns:a16="http://schemas.microsoft.com/office/drawing/2014/main" id="{F07BE1B8-AF44-E20E-81A1-61FAAB448E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234" b="69114"/>
          <a:stretch/>
        </p:blipFill>
        <p:spPr>
          <a:xfrm>
            <a:off x="601885" y="243070"/>
            <a:ext cx="10822329" cy="2118167"/>
          </a:xfrm>
          <a:prstGeom prst="rect">
            <a:avLst/>
          </a:prstGeom>
        </p:spPr>
      </p:pic>
      <p:sp>
        <p:nvSpPr>
          <p:cNvPr id="2" name="Title 1">
            <a:extLst>
              <a:ext uri="{FF2B5EF4-FFF2-40B4-BE49-F238E27FC236}">
                <a16:creationId xmlns:a16="http://schemas.microsoft.com/office/drawing/2014/main" id="{8B689205-9866-A08A-B1EE-3C740BD4FF7A}"/>
              </a:ext>
            </a:extLst>
          </p:cNvPr>
          <p:cNvSpPr>
            <a:spLocks noGrp="1"/>
          </p:cNvSpPr>
          <p:nvPr>
            <p:ph type="title"/>
          </p:nvPr>
        </p:nvSpPr>
        <p:spPr>
          <a:xfrm>
            <a:off x="2176042" y="740781"/>
            <a:ext cx="9177759" cy="949908"/>
          </a:xfrm>
        </p:spPr>
        <p:txBody>
          <a:bodyPr/>
          <a:lstStyle/>
          <a:p>
            <a:r>
              <a:rPr lang="en-US"/>
              <a:t>Click to edit Master title style</a:t>
            </a:r>
          </a:p>
        </p:txBody>
      </p:sp>
    </p:spTree>
    <p:extLst>
      <p:ext uri="{BB962C8B-B14F-4D97-AF65-F5344CB8AC3E}">
        <p14:creationId xmlns:p14="http://schemas.microsoft.com/office/powerpoint/2010/main" val="15401861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4275DF27-5BEF-6696-2FF0-922154EAC2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92" b="72398"/>
          <a:stretch/>
        </p:blipFill>
        <p:spPr>
          <a:xfrm>
            <a:off x="0" y="1"/>
            <a:ext cx="12192000" cy="2165684"/>
          </a:xfrm>
          <a:prstGeom prst="rect">
            <a:avLst/>
          </a:prstGeom>
        </p:spPr>
      </p:pic>
      <p:sp>
        <p:nvSpPr>
          <p:cNvPr id="2" name="Title 1">
            <a:extLst>
              <a:ext uri="{FF2B5EF4-FFF2-40B4-BE49-F238E27FC236}">
                <a16:creationId xmlns:a16="http://schemas.microsoft.com/office/drawing/2014/main" id="{8B689205-9866-A08A-B1EE-3C740BD4FF7A}"/>
              </a:ext>
            </a:extLst>
          </p:cNvPr>
          <p:cNvSpPr>
            <a:spLocks noGrp="1"/>
          </p:cNvSpPr>
          <p:nvPr>
            <p:ph type="title"/>
          </p:nvPr>
        </p:nvSpPr>
        <p:spPr>
          <a:xfrm>
            <a:off x="2111872" y="339727"/>
            <a:ext cx="9177759" cy="949908"/>
          </a:xfrm>
        </p:spPr>
        <p:txBody>
          <a:bodyPr/>
          <a:lstStyle/>
          <a:p>
            <a:r>
              <a:rPr lang="en-US"/>
              <a:t>Click to edit Master title style</a:t>
            </a:r>
          </a:p>
        </p:txBody>
      </p:sp>
    </p:spTree>
    <p:extLst>
      <p:ext uri="{BB962C8B-B14F-4D97-AF65-F5344CB8AC3E}">
        <p14:creationId xmlns:p14="http://schemas.microsoft.com/office/powerpoint/2010/main" val="19279904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descr="A picture containing brick, building material&#10;&#10;Description automatically generated">
            <a:extLst>
              <a:ext uri="{FF2B5EF4-FFF2-40B4-BE49-F238E27FC236}">
                <a16:creationId xmlns:a16="http://schemas.microsoft.com/office/drawing/2014/main" id="{02F3E304-6605-3FDB-0F8B-2D06B4DDB1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131" r="76266"/>
          <a:stretch/>
        </p:blipFill>
        <p:spPr>
          <a:xfrm rot="5895233">
            <a:off x="1021588" y="-302447"/>
            <a:ext cx="4520437" cy="6735451"/>
          </a:xfrm>
          <a:prstGeom prst="rect">
            <a:avLst/>
          </a:prstGeom>
        </p:spPr>
      </p:pic>
      <p:sp>
        <p:nvSpPr>
          <p:cNvPr id="2" name="Title 1">
            <a:extLst>
              <a:ext uri="{FF2B5EF4-FFF2-40B4-BE49-F238E27FC236}">
                <a16:creationId xmlns:a16="http://schemas.microsoft.com/office/drawing/2014/main" id="{8C9AE5B8-2F80-DE29-452E-1FC232FAF88C}"/>
              </a:ext>
            </a:extLst>
          </p:cNvPr>
          <p:cNvSpPr>
            <a:spLocks noGrp="1"/>
          </p:cNvSpPr>
          <p:nvPr>
            <p:ph type="title"/>
          </p:nvPr>
        </p:nvSpPr>
        <p:spPr>
          <a:xfrm>
            <a:off x="937549" y="2063449"/>
            <a:ext cx="4815069" cy="2172887"/>
          </a:xfrm>
        </p:spPr>
        <p:txBody>
          <a:bodyPr>
            <a:noAutofit/>
          </a:bodyPr>
          <a:lstStyle>
            <a:lvl1pPr>
              <a:lnSpc>
                <a:spcPct val="75000"/>
              </a:lnSpc>
              <a:defRPr sz="5400"/>
            </a:lvl1pPr>
          </a:lstStyle>
          <a:p>
            <a:r>
              <a:rPr lang="en-US"/>
              <a:t>Click to edit Master title style</a:t>
            </a:r>
          </a:p>
        </p:txBody>
      </p:sp>
      <p:sp>
        <p:nvSpPr>
          <p:cNvPr id="5" name="Content Placeholder 4">
            <a:extLst>
              <a:ext uri="{FF2B5EF4-FFF2-40B4-BE49-F238E27FC236}">
                <a16:creationId xmlns:a16="http://schemas.microsoft.com/office/drawing/2014/main" id="{04899E20-B8FB-2437-1D12-455079971AB4}"/>
              </a:ext>
            </a:extLst>
          </p:cNvPr>
          <p:cNvSpPr>
            <a:spLocks noGrp="1"/>
          </p:cNvSpPr>
          <p:nvPr>
            <p:ph sz="quarter" idx="10"/>
          </p:nvPr>
        </p:nvSpPr>
        <p:spPr>
          <a:xfrm>
            <a:off x="6424614" y="879475"/>
            <a:ext cx="5254625" cy="5278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5560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ED560AC-C792-C43C-330D-0880D4AA2E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267"/>
          <a:stretch/>
        </p:blipFill>
        <p:spPr>
          <a:xfrm>
            <a:off x="657727" y="1331495"/>
            <a:ext cx="4973053" cy="3645568"/>
          </a:xfrm>
          <a:prstGeom prst="rect">
            <a:avLst/>
          </a:prstGeom>
        </p:spPr>
      </p:pic>
      <p:sp>
        <p:nvSpPr>
          <p:cNvPr id="2" name="Title 1">
            <a:extLst>
              <a:ext uri="{FF2B5EF4-FFF2-40B4-BE49-F238E27FC236}">
                <a16:creationId xmlns:a16="http://schemas.microsoft.com/office/drawing/2014/main" id="{8C9AE5B8-2F80-DE29-452E-1FC232FAF88C}"/>
              </a:ext>
            </a:extLst>
          </p:cNvPr>
          <p:cNvSpPr>
            <a:spLocks noGrp="1"/>
          </p:cNvSpPr>
          <p:nvPr>
            <p:ph type="title"/>
          </p:nvPr>
        </p:nvSpPr>
        <p:spPr>
          <a:xfrm>
            <a:off x="736718" y="2067837"/>
            <a:ext cx="4815069" cy="2172887"/>
          </a:xfrm>
        </p:spPr>
        <p:txBody>
          <a:bodyPr>
            <a:noAutofit/>
          </a:bodyPr>
          <a:lstStyle>
            <a:lvl1pPr>
              <a:lnSpc>
                <a:spcPct val="75000"/>
              </a:lnSpc>
              <a:defRPr sz="5400"/>
            </a:lvl1pPr>
          </a:lstStyle>
          <a:p>
            <a:r>
              <a:rPr lang="en-US"/>
              <a:t>Click to edit Master title style</a:t>
            </a:r>
          </a:p>
        </p:txBody>
      </p:sp>
      <p:sp>
        <p:nvSpPr>
          <p:cNvPr id="5" name="Content Placeholder 4">
            <a:extLst>
              <a:ext uri="{FF2B5EF4-FFF2-40B4-BE49-F238E27FC236}">
                <a16:creationId xmlns:a16="http://schemas.microsoft.com/office/drawing/2014/main" id="{04899E20-B8FB-2437-1D12-455079971AB4}"/>
              </a:ext>
            </a:extLst>
          </p:cNvPr>
          <p:cNvSpPr>
            <a:spLocks noGrp="1"/>
          </p:cNvSpPr>
          <p:nvPr>
            <p:ph sz="quarter" idx="10"/>
          </p:nvPr>
        </p:nvSpPr>
        <p:spPr>
          <a:xfrm>
            <a:off x="6424614" y="879475"/>
            <a:ext cx="5254625" cy="5278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4662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descr="A view of the earth from space&#10;&#10;Description automatically generated with low confidence">
            <a:extLst>
              <a:ext uri="{FF2B5EF4-FFF2-40B4-BE49-F238E27FC236}">
                <a16:creationId xmlns:a16="http://schemas.microsoft.com/office/drawing/2014/main" id="{294DAAB8-3859-30E4-8924-98E758B5BE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14" t="9115" r="64494" b="26750"/>
          <a:stretch/>
        </p:blipFill>
        <p:spPr>
          <a:xfrm>
            <a:off x="-1817224" y="4038041"/>
            <a:ext cx="4296723" cy="4573540"/>
          </a:xfrm>
          <a:prstGeom prst="rect">
            <a:avLst/>
          </a:prstGeom>
        </p:spPr>
      </p:pic>
      <p:pic>
        <p:nvPicPr>
          <p:cNvPr id="9" name="Picture 8">
            <a:extLst>
              <a:ext uri="{FF2B5EF4-FFF2-40B4-BE49-F238E27FC236}">
                <a16:creationId xmlns:a16="http://schemas.microsoft.com/office/drawing/2014/main" id="{CE6F0CDA-FABF-434E-1A2B-0583AC6ABD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35" r="63828" b="24983"/>
          <a:stretch/>
        </p:blipFill>
        <p:spPr>
          <a:xfrm>
            <a:off x="8063622" y="-1995017"/>
            <a:ext cx="3649959" cy="3657564"/>
          </a:xfrm>
          <a:prstGeom prst="rect">
            <a:avLst/>
          </a:prstGeom>
        </p:spPr>
      </p:pic>
      <p:pic>
        <p:nvPicPr>
          <p:cNvPr id="8" name="Picture 7" descr="A picture containing brick&#10;&#10;Description automatically generated">
            <a:extLst>
              <a:ext uri="{FF2B5EF4-FFF2-40B4-BE49-F238E27FC236}">
                <a16:creationId xmlns:a16="http://schemas.microsoft.com/office/drawing/2014/main" id="{0B8F04DD-00B5-6170-BC58-28AE61375F0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006" t="54852" r="3545" b="2279"/>
          <a:stretch/>
        </p:blipFill>
        <p:spPr>
          <a:xfrm rot="7607670">
            <a:off x="10484361" y="-1956730"/>
            <a:ext cx="3054231" cy="5385636"/>
          </a:xfrm>
          <a:prstGeom prst="rect">
            <a:avLst/>
          </a:prstGeom>
        </p:spPr>
      </p:pic>
      <p:sp>
        <p:nvSpPr>
          <p:cNvPr id="10" name="Title 9">
            <a:extLst>
              <a:ext uri="{FF2B5EF4-FFF2-40B4-BE49-F238E27FC236}">
                <a16:creationId xmlns:a16="http://schemas.microsoft.com/office/drawing/2014/main" id="{CC6FC912-057B-FAD1-A0E7-69764008C422}"/>
              </a:ext>
            </a:extLst>
          </p:cNvPr>
          <p:cNvSpPr>
            <a:spLocks noGrp="1"/>
          </p:cNvSpPr>
          <p:nvPr>
            <p:ph type="title"/>
          </p:nvPr>
        </p:nvSpPr>
        <p:spPr/>
        <p:txBody>
          <a:bodyPr/>
          <a:lstStyle/>
          <a:p>
            <a:r>
              <a:rPr lang="en-US"/>
              <a:t>Click to edit Master title style</a:t>
            </a:r>
          </a:p>
        </p:txBody>
      </p:sp>
      <p:sp>
        <p:nvSpPr>
          <p:cNvPr id="12" name="Content Placeholder 11">
            <a:extLst>
              <a:ext uri="{FF2B5EF4-FFF2-40B4-BE49-F238E27FC236}">
                <a16:creationId xmlns:a16="http://schemas.microsoft.com/office/drawing/2014/main" id="{F21A45DB-BDCF-5462-E6E6-4B3551D44BB1}"/>
              </a:ext>
            </a:extLst>
          </p:cNvPr>
          <p:cNvSpPr>
            <a:spLocks noGrp="1"/>
          </p:cNvSpPr>
          <p:nvPr>
            <p:ph sz="quarter" idx="10"/>
          </p:nvPr>
        </p:nvSpPr>
        <p:spPr>
          <a:xfrm>
            <a:off x="1852613" y="2176464"/>
            <a:ext cx="8610600" cy="3743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7738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A view of the earth from space&#10;&#10;Description automatically generated with low confidence">
            <a:extLst>
              <a:ext uri="{FF2B5EF4-FFF2-40B4-BE49-F238E27FC236}">
                <a16:creationId xmlns:a16="http://schemas.microsoft.com/office/drawing/2014/main" id="{294DAAB8-3859-30E4-8924-98E758B5BE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14" t="9115" r="64494" b="26750"/>
          <a:stretch/>
        </p:blipFill>
        <p:spPr>
          <a:xfrm>
            <a:off x="-1817224" y="4038041"/>
            <a:ext cx="4296723" cy="4573540"/>
          </a:xfrm>
          <a:prstGeom prst="rect">
            <a:avLst/>
          </a:prstGeom>
        </p:spPr>
      </p:pic>
      <p:pic>
        <p:nvPicPr>
          <p:cNvPr id="9" name="Picture 8">
            <a:extLst>
              <a:ext uri="{FF2B5EF4-FFF2-40B4-BE49-F238E27FC236}">
                <a16:creationId xmlns:a16="http://schemas.microsoft.com/office/drawing/2014/main" id="{CE6F0CDA-FABF-434E-1A2B-0583AC6ABD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35" r="63828" b="24983"/>
          <a:stretch/>
        </p:blipFill>
        <p:spPr>
          <a:xfrm>
            <a:off x="8063622" y="-1995017"/>
            <a:ext cx="3649959" cy="3657564"/>
          </a:xfrm>
          <a:prstGeom prst="rect">
            <a:avLst/>
          </a:prstGeom>
        </p:spPr>
      </p:pic>
      <p:pic>
        <p:nvPicPr>
          <p:cNvPr id="8" name="Picture 7" descr="A picture containing brick&#10;&#10;Description automatically generated">
            <a:extLst>
              <a:ext uri="{FF2B5EF4-FFF2-40B4-BE49-F238E27FC236}">
                <a16:creationId xmlns:a16="http://schemas.microsoft.com/office/drawing/2014/main" id="{0B8F04DD-00B5-6170-BC58-28AE61375F0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006" t="54852" r="3545" b="2279"/>
          <a:stretch/>
        </p:blipFill>
        <p:spPr>
          <a:xfrm rot="7607670">
            <a:off x="10484361" y="-1956730"/>
            <a:ext cx="3054231" cy="5385636"/>
          </a:xfrm>
          <a:prstGeom prst="rect">
            <a:avLst/>
          </a:prstGeom>
        </p:spPr>
      </p:pic>
    </p:spTree>
    <p:extLst>
      <p:ext uri="{BB962C8B-B14F-4D97-AF65-F5344CB8AC3E}">
        <p14:creationId xmlns:p14="http://schemas.microsoft.com/office/powerpoint/2010/main" val="24840931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descr="A picture containing brick&#10;&#10;Description automatically generated">
            <a:extLst>
              <a:ext uri="{FF2B5EF4-FFF2-40B4-BE49-F238E27FC236}">
                <a16:creationId xmlns:a16="http://schemas.microsoft.com/office/drawing/2014/main" id="{5DFA0D51-2BE1-A0A9-34BC-30353D742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715" t="30717" r="5601" b="34008"/>
          <a:stretch/>
        </p:blipFill>
        <p:spPr>
          <a:xfrm rot="1387219">
            <a:off x="-996833" y="-12681"/>
            <a:ext cx="6248909" cy="3574876"/>
          </a:xfrm>
          <a:prstGeom prst="rect">
            <a:avLst/>
          </a:prstGeom>
        </p:spPr>
      </p:pic>
      <p:pic>
        <p:nvPicPr>
          <p:cNvPr id="12" name="Picture 11" descr="A picture containing brick, building material&#10;&#10;Description automatically generated">
            <a:extLst>
              <a:ext uri="{FF2B5EF4-FFF2-40B4-BE49-F238E27FC236}">
                <a16:creationId xmlns:a16="http://schemas.microsoft.com/office/drawing/2014/main" id="{56AB782A-5AE3-B244-70A4-CF8B3A8271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431" t="60422" r="21297"/>
          <a:stretch/>
        </p:blipFill>
        <p:spPr>
          <a:xfrm rot="16200000">
            <a:off x="-825037" y="916169"/>
            <a:ext cx="4898149" cy="5658204"/>
          </a:xfrm>
          <a:prstGeom prst="rect">
            <a:avLst/>
          </a:prstGeom>
        </p:spPr>
      </p:pic>
      <p:pic>
        <p:nvPicPr>
          <p:cNvPr id="13" name="Picture 12" descr="A picture containing brick&#10;&#10;Description automatically generated">
            <a:extLst>
              <a:ext uri="{FF2B5EF4-FFF2-40B4-BE49-F238E27FC236}">
                <a16:creationId xmlns:a16="http://schemas.microsoft.com/office/drawing/2014/main" id="{D5610818-0624-31F7-7346-18955F26D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006" t="54852" r="3545" b="2279"/>
          <a:stretch/>
        </p:blipFill>
        <p:spPr>
          <a:xfrm>
            <a:off x="-482753" y="4645492"/>
            <a:ext cx="5178575" cy="3083539"/>
          </a:xfrm>
          <a:prstGeom prst="rect">
            <a:avLst/>
          </a:prstGeom>
        </p:spPr>
      </p:pic>
      <p:sp>
        <p:nvSpPr>
          <p:cNvPr id="14" name="Title 13">
            <a:extLst>
              <a:ext uri="{FF2B5EF4-FFF2-40B4-BE49-F238E27FC236}">
                <a16:creationId xmlns:a16="http://schemas.microsoft.com/office/drawing/2014/main" id="{B02F7084-3547-BEA8-ACE6-272E8F9B7A70}"/>
              </a:ext>
            </a:extLst>
          </p:cNvPr>
          <p:cNvSpPr>
            <a:spLocks noGrp="1"/>
          </p:cNvSpPr>
          <p:nvPr>
            <p:ph type="title"/>
          </p:nvPr>
        </p:nvSpPr>
        <p:spPr>
          <a:xfrm>
            <a:off x="5312781" y="2309673"/>
            <a:ext cx="6179916" cy="1325563"/>
          </a:xfrm>
        </p:spPr>
        <p:txBody>
          <a:bodyPr/>
          <a:lstStyle/>
          <a:p>
            <a:r>
              <a:rPr lang="en-US"/>
              <a:t>Click to edit Master title style</a:t>
            </a:r>
          </a:p>
        </p:txBody>
      </p:sp>
      <p:sp>
        <p:nvSpPr>
          <p:cNvPr id="16" name="Content Placeholder 15">
            <a:extLst>
              <a:ext uri="{FF2B5EF4-FFF2-40B4-BE49-F238E27FC236}">
                <a16:creationId xmlns:a16="http://schemas.microsoft.com/office/drawing/2014/main" id="{9F02E128-8C98-3EB9-D905-B0C3B5E925C3}"/>
              </a:ext>
            </a:extLst>
          </p:cNvPr>
          <p:cNvSpPr>
            <a:spLocks noGrp="1"/>
          </p:cNvSpPr>
          <p:nvPr>
            <p:ph sz="quarter" idx="10"/>
          </p:nvPr>
        </p:nvSpPr>
        <p:spPr>
          <a:xfrm>
            <a:off x="5313363" y="3744913"/>
            <a:ext cx="6178551" cy="549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A picture containing guitar&#10;&#10;Description automatically generated">
            <a:extLst>
              <a:ext uri="{FF2B5EF4-FFF2-40B4-BE49-F238E27FC236}">
                <a16:creationId xmlns:a16="http://schemas.microsoft.com/office/drawing/2014/main" id="{348035BD-B961-4EDC-9149-CAEBEB6FF3D1}"/>
              </a:ext>
            </a:extLst>
          </p:cNvPr>
          <p:cNvPicPr>
            <a:picLocks noChangeAspect="1"/>
          </p:cNvPicPr>
          <p:nvPr userDrawn="1"/>
        </p:nvPicPr>
        <p:blipFill>
          <a:blip r:embed="rId2"/>
          <a:stretch>
            <a:fillRect/>
          </a:stretch>
        </p:blipFill>
        <p:spPr>
          <a:xfrm flipH="1" flipV="1">
            <a:off x="0" y="2"/>
            <a:ext cx="12192000" cy="6857999"/>
          </a:xfrm>
          <a:prstGeom prst="rect">
            <a:avLst/>
          </a:prstGeom>
        </p:spPr>
      </p:pic>
      <p:pic>
        <p:nvPicPr>
          <p:cNvPr id="4" name="Picture 3" descr="A picture containing guitar&#10;&#10;Description automatically generated">
            <a:extLst>
              <a:ext uri="{FF2B5EF4-FFF2-40B4-BE49-F238E27FC236}">
                <a16:creationId xmlns:a16="http://schemas.microsoft.com/office/drawing/2014/main" id="{9DEF0C0D-6E95-7D37-2C13-1C325301EF2D}"/>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35001790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11" name="Picture 10" descr="A picture containing brick&#10;&#10;Description automatically generated">
            <a:extLst>
              <a:ext uri="{FF2B5EF4-FFF2-40B4-BE49-F238E27FC236}">
                <a16:creationId xmlns:a16="http://schemas.microsoft.com/office/drawing/2014/main" id="{5DFA0D51-2BE1-A0A9-34BC-30353D742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715" t="30717" r="5601" b="34008"/>
          <a:stretch/>
        </p:blipFill>
        <p:spPr>
          <a:xfrm rot="1387219">
            <a:off x="-996833" y="-12681"/>
            <a:ext cx="6248909" cy="3574876"/>
          </a:xfrm>
          <a:prstGeom prst="rect">
            <a:avLst/>
          </a:prstGeom>
        </p:spPr>
      </p:pic>
      <p:pic>
        <p:nvPicPr>
          <p:cNvPr id="12" name="Picture 11" descr="A picture containing brick, building material&#10;&#10;Description automatically generated">
            <a:extLst>
              <a:ext uri="{FF2B5EF4-FFF2-40B4-BE49-F238E27FC236}">
                <a16:creationId xmlns:a16="http://schemas.microsoft.com/office/drawing/2014/main" id="{56AB782A-5AE3-B244-70A4-CF8B3A8271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431" t="60422" r="21297"/>
          <a:stretch/>
        </p:blipFill>
        <p:spPr>
          <a:xfrm rot="16200000">
            <a:off x="-825037" y="916169"/>
            <a:ext cx="4898149" cy="5658204"/>
          </a:xfrm>
          <a:prstGeom prst="rect">
            <a:avLst/>
          </a:prstGeom>
        </p:spPr>
      </p:pic>
      <p:pic>
        <p:nvPicPr>
          <p:cNvPr id="13" name="Picture 12" descr="A picture containing brick&#10;&#10;Description automatically generated">
            <a:extLst>
              <a:ext uri="{FF2B5EF4-FFF2-40B4-BE49-F238E27FC236}">
                <a16:creationId xmlns:a16="http://schemas.microsoft.com/office/drawing/2014/main" id="{D5610818-0624-31F7-7346-18955F26D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006" t="54852" r="3545" b="2279"/>
          <a:stretch/>
        </p:blipFill>
        <p:spPr>
          <a:xfrm>
            <a:off x="-482753" y="4645492"/>
            <a:ext cx="5178575" cy="3083539"/>
          </a:xfrm>
          <a:prstGeom prst="rect">
            <a:avLst/>
          </a:prstGeom>
        </p:spPr>
      </p:pic>
    </p:spTree>
    <p:extLst>
      <p:ext uri="{BB962C8B-B14F-4D97-AF65-F5344CB8AC3E}">
        <p14:creationId xmlns:p14="http://schemas.microsoft.com/office/powerpoint/2010/main" val="8941912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B320318A-AB6A-7C2C-114F-A7B6368C88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237"/>
          <a:stretch/>
        </p:blipFill>
        <p:spPr>
          <a:xfrm>
            <a:off x="1" y="0"/>
            <a:ext cx="4604084" cy="6858000"/>
          </a:xfrm>
          <a:prstGeom prst="rect">
            <a:avLst/>
          </a:prstGeom>
        </p:spPr>
      </p:pic>
    </p:spTree>
    <p:extLst>
      <p:ext uri="{BB962C8B-B14F-4D97-AF65-F5344CB8AC3E}">
        <p14:creationId xmlns:p14="http://schemas.microsoft.com/office/powerpoint/2010/main" val="6428963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8BDB39D-935C-0E04-6A12-00094159D9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237"/>
          <a:stretch/>
        </p:blipFill>
        <p:spPr>
          <a:xfrm>
            <a:off x="1" y="2"/>
            <a:ext cx="4604084" cy="6857999"/>
          </a:xfrm>
          <a:prstGeom prst="rect">
            <a:avLst/>
          </a:prstGeom>
        </p:spPr>
      </p:pic>
      <p:pic>
        <p:nvPicPr>
          <p:cNvPr id="6" name="Picture 5" descr="A red line on a black background&#10;&#10;Description automatically generated with low confidence">
            <a:extLst>
              <a:ext uri="{FF2B5EF4-FFF2-40B4-BE49-F238E27FC236}">
                <a16:creationId xmlns:a16="http://schemas.microsoft.com/office/drawing/2014/main" id="{55AA5FCA-775F-FD30-0487-C3AE155648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53" r="83684"/>
          <a:stretch/>
        </p:blipFill>
        <p:spPr>
          <a:xfrm>
            <a:off x="4154907" y="0"/>
            <a:ext cx="1251284" cy="6858000"/>
          </a:xfrm>
          <a:prstGeom prst="rect">
            <a:avLst/>
          </a:prstGeom>
        </p:spPr>
      </p:pic>
    </p:spTree>
    <p:extLst>
      <p:ext uri="{BB962C8B-B14F-4D97-AF65-F5344CB8AC3E}">
        <p14:creationId xmlns:p14="http://schemas.microsoft.com/office/powerpoint/2010/main" val="37075970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 name="Picture 19" descr="A picture containing brick&#10;&#10;Description automatically generated">
            <a:extLst>
              <a:ext uri="{FF2B5EF4-FFF2-40B4-BE49-F238E27FC236}">
                <a16:creationId xmlns:a16="http://schemas.microsoft.com/office/drawing/2014/main" id="{D16A7DCA-1F45-4319-F0A1-910F987ACC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709" t="67173" r="24146"/>
          <a:stretch/>
        </p:blipFill>
        <p:spPr>
          <a:xfrm rot="5400000">
            <a:off x="8461307" y="2664882"/>
            <a:ext cx="4559999" cy="5717895"/>
          </a:xfrm>
          <a:prstGeom prst="rect">
            <a:avLst/>
          </a:prstGeom>
        </p:spPr>
      </p:pic>
      <p:pic>
        <p:nvPicPr>
          <p:cNvPr id="22" name="Picture 21" descr="A picture containing brick&#10;&#10;Description automatically generated">
            <a:extLst>
              <a:ext uri="{FF2B5EF4-FFF2-40B4-BE49-F238E27FC236}">
                <a16:creationId xmlns:a16="http://schemas.microsoft.com/office/drawing/2014/main" id="{3A73679D-A4B8-1E08-EAED-C294E7BF6B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791" t="31392" r="53576" b="5318"/>
          <a:stretch/>
        </p:blipFill>
        <p:spPr>
          <a:xfrm>
            <a:off x="8091537" y="-2381050"/>
            <a:ext cx="4617467" cy="6413148"/>
          </a:xfrm>
          <a:prstGeom prst="rect">
            <a:avLst/>
          </a:prstGeom>
        </p:spPr>
      </p:pic>
      <p:pic>
        <p:nvPicPr>
          <p:cNvPr id="21" name="Picture 20" descr="A picture containing brick, building material&#10;&#10;Description automatically generated">
            <a:extLst>
              <a:ext uri="{FF2B5EF4-FFF2-40B4-BE49-F238E27FC236}">
                <a16:creationId xmlns:a16="http://schemas.microsoft.com/office/drawing/2014/main" id="{7F587B68-CA20-847B-2137-2BED541369C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4050" t="29536" b="39578"/>
          <a:stretch/>
        </p:blipFill>
        <p:spPr>
          <a:xfrm>
            <a:off x="7201613" y="2188463"/>
            <a:ext cx="7036195" cy="2660380"/>
          </a:xfrm>
          <a:prstGeom prst="rect">
            <a:avLst/>
          </a:prstGeom>
        </p:spPr>
      </p:pic>
    </p:spTree>
    <p:extLst>
      <p:ext uri="{BB962C8B-B14F-4D97-AF65-F5344CB8AC3E}">
        <p14:creationId xmlns:p14="http://schemas.microsoft.com/office/powerpoint/2010/main" val="25906054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3" name="Picture 12" descr="A picture containing brick&#10;&#10;Description automatically generated">
            <a:extLst>
              <a:ext uri="{FF2B5EF4-FFF2-40B4-BE49-F238E27FC236}">
                <a16:creationId xmlns:a16="http://schemas.microsoft.com/office/drawing/2014/main" id="{06B896C4-2411-9EEE-8316-62BAFD2061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715" t="30717" r="5601" b="34008"/>
          <a:stretch/>
        </p:blipFill>
        <p:spPr>
          <a:xfrm>
            <a:off x="-995326" y="-1288827"/>
            <a:ext cx="6574324" cy="3761040"/>
          </a:xfrm>
          <a:prstGeom prst="rect">
            <a:avLst/>
          </a:prstGeom>
        </p:spPr>
      </p:pic>
      <p:pic>
        <p:nvPicPr>
          <p:cNvPr id="14" name="Picture 13" descr="A view of the earth from space&#10;&#10;Description automatically generated with low confidence">
            <a:extLst>
              <a:ext uri="{FF2B5EF4-FFF2-40B4-BE49-F238E27FC236}">
                <a16:creationId xmlns:a16="http://schemas.microsoft.com/office/drawing/2014/main" id="{5BB13077-7179-DAFB-7BDD-ED20F74F66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4" t="9115" r="64494" b="26750"/>
          <a:stretch/>
        </p:blipFill>
        <p:spPr>
          <a:xfrm>
            <a:off x="7490165" y="3429001"/>
            <a:ext cx="5951903" cy="6335356"/>
          </a:xfrm>
          <a:prstGeom prst="rect">
            <a:avLst/>
          </a:prstGeom>
        </p:spPr>
      </p:pic>
      <p:pic>
        <p:nvPicPr>
          <p:cNvPr id="15" name="Picture 14" descr="A picture containing brick&#10;&#10;Description automatically generated">
            <a:extLst>
              <a:ext uri="{FF2B5EF4-FFF2-40B4-BE49-F238E27FC236}">
                <a16:creationId xmlns:a16="http://schemas.microsoft.com/office/drawing/2014/main" id="{B3131D10-4825-07AB-C5F7-037291E04EB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424" t="31392" r="16646" b="45148"/>
          <a:stretch/>
        </p:blipFill>
        <p:spPr>
          <a:xfrm rot="19278181">
            <a:off x="6637368" y="-1511377"/>
            <a:ext cx="7046453" cy="4206143"/>
          </a:xfrm>
          <a:prstGeom prst="rect">
            <a:avLst/>
          </a:prstGeom>
        </p:spPr>
      </p:pic>
    </p:spTree>
    <p:extLst>
      <p:ext uri="{BB962C8B-B14F-4D97-AF65-F5344CB8AC3E}">
        <p14:creationId xmlns:p14="http://schemas.microsoft.com/office/powerpoint/2010/main" val="42733387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picture containing brick, soil&#10;&#10;Description automatically generated">
            <a:extLst>
              <a:ext uri="{FF2B5EF4-FFF2-40B4-BE49-F238E27FC236}">
                <a16:creationId xmlns:a16="http://schemas.microsoft.com/office/drawing/2014/main" id="{03EFC22F-791A-561B-9EBF-E038B0111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34085928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A picture containing brick, soil&#10;&#10;Description automatically generated">
            <a:extLst>
              <a:ext uri="{FF2B5EF4-FFF2-40B4-BE49-F238E27FC236}">
                <a16:creationId xmlns:a16="http://schemas.microsoft.com/office/drawing/2014/main" id="{03EFC22F-791A-561B-9EBF-E038B0111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2" name="Rectangle: Rounded Corners 1">
            <a:extLst>
              <a:ext uri="{FF2B5EF4-FFF2-40B4-BE49-F238E27FC236}">
                <a16:creationId xmlns:a16="http://schemas.microsoft.com/office/drawing/2014/main" id="{0DF7721E-CE5E-A407-40A8-EAF391D99D9B}"/>
              </a:ext>
            </a:extLst>
          </p:cNvPr>
          <p:cNvSpPr/>
          <p:nvPr userDrawn="1"/>
        </p:nvSpPr>
        <p:spPr>
          <a:xfrm>
            <a:off x="821804" y="671332"/>
            <a:ext cx="10428789" cy="525490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Content Placeholder 4">
            <a:extLst>
              <a:ext uri="{FF2B5EF4-FFF2-40B4-BE49-F238E27FC236}">
                <a16:creationId xmlns:a16="http://schemas.microsoft.com/office/drawing/2014/main" id="{0F370A86-989A-4003-2704-95E14BE61777}"/>
              </a:ext>
            </a:extLst>
          </p:cNvPr>
          <p:cNvSpPr>
            <a:spLocks noGrp="1"/>
          </p:cNvSpPr>
          <p:nvPr>
            <p:ph sz="quarter" idx="10"/>
          </p:nvPr>
        </p:nvSpPr>
        <p:spPr>
          <a:xfrm>
            <a:off x="1262064" y="1216026"/>
            <a:ext cx="9537117" cy="432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6907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3" name="Picture 12" descr="A picture containing brick&#10;&#10;Description automatically generated">
            <a:extLst>
              <a:ext uri="{FF2B5EF4-FFF2-40B4-BE49-F238E27FC236}">
                <a16:creationId xmlns:a16="http://schemas.microsoft.com/office/drawing/2014/main" id="{97075437-90B6-3B9B-E0A3-6B41E457BE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709" t="67173" r="24146"/>
          <a:stretch/>
        </p:blipFill>
        <p:spPr>
          <a:xfrm>
            <a:off x="8692606" y="1220225"/>
            <a:ext cx="1326452" cy="1731508"/>
          </a:xfrm>
          <a:prstGeom prst="rect">
            <a:avLst/>
          </a:prstGeom>
        </p:spPr>
      </p:pic>
      <p:pic>
        <p:nvPicPr>
          <p:cNvPr id="15" name="Picture 14">
            <a:extLst>
              <a:ext uri="{FF2B5EF4-FFF2-40B4-BE49-F238E27FC236}">
                <a16:creationId xmlns:a16="http://schemas.microsoft.com/office/drawing/2014/main" id="{A3788963-DCA1-D747-30D5-6F6A6DB5DFC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35" r="63828" b="24983"/>
          <a:stretch/>
        </p:blipFill>
        <p:spPr>
          <a:xfrm>
            <a:off x="10697283" y="3406212"/>
            <a:ext cx="2144827" cy="2149296"/>
          </a:xfrm>
          <a:prstGeom prst="rect">
            <a:avLst/>
          </a:prstGeom>
        </p:spPr>
      </p:pic>
      <p:pic>
        <p:nvPicPr>
          <p:cNvPr id="18" name="Picture 17">
            <a:extLst>
              <a:ext uri="{FF2B5EF4-FFF2-40B4-BE49-F238E27FC236}">
                <a16:creationId xmlns:a16="http://schemas.microsoft.com/office/drawing/2014/main" id="{BFBF0862-9624-EEDD-0AC1-F0B72C74E8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002" t="76708" r="-51" b="3153"/>
          <a:stretch/>
        </p:blipFill>
        <p:spPr>
          <a:xfrm>
            <a:off x="9921701" y="6393298"/>
            <a:ext cx="3087481" cy="560711"/>
          </a:xfrm>
          <a:prstGeom prst="rect">
            <a:avLst/>
          </a:prstGeom>
        </p:spPr>
      </p:pic>
      <p:pic>
        <p:nvPicPr>
          <p:cNvPr id="21" name="Picture 20" descr="A picture containing brick, building material&#10;&#10;Description automatically generated">
            <a:extLst>
              <a:ext uri="{FF2B5EF4-FFF2-40B4-BE49-F238E27FC236}">
                <a16:creationId xmlns:a16="http://schemas.microsoft.com/office/drawing/2014/main" id="{8D9254AF-3699-182C-0590-0674DDB8C0E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734" t="35275" r="54051"/>
          <a:stretch/>
        </p:blipFill>
        <p:spPr>
          <a:xfrm rot="1578575">
            <a:off x="9318921" y="3268325"/>
            <a:ext cx="1219419" cy="1998491"/>
          </a:xfrm>
          <a:prstGeom prst="rect">
            <a:avLst/>
          </a:prstGeom>
        </p:spPr>
      </p:pic>
      <p:pic>
        <p:nvPicPr>
          <p:cNvPr id="23" name="Picture 22" descr="A picture containing brick, building material&#10;&#10;Description automatically generated">
            <a:extLst>
              <a:ext uri="{FF2B5EF4-FFF2-40B4-BE49-F238E27FC236}">
                <a16:creationId xmlns:a16="http://schemas.microsoft.com/office/drawing/2014/main" id="{F04B70B2-10BE-708E-3006-DB2076718E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8703" t="60422"/>
          <a:stretch/>
        </p:blipFill>
        <p:spPr>
          <a:xfrm>
            <a:off x="10143393" y="549143"/>
            <a:ext cx="840385" cy="878471"/>
          </a:xfrm>
          <a:prstGeom prst="rect">
            <a:avLst/>
          </a:prstGeom>
        </p:spPr>
      </p:pic>
      <p:pic>
        <p:nvPicPr>
          <p:cNvPr id="24" name="Picture 23" descr="A picture containing brick, building material&#10;&#10;Description automatically generated">
            <a:extLst>
              <a:ext uri="{FF2B5EF4-FFF2-40B4-BE49-F238E27FC236}">
                <a16:creationId xmlns:a16="http://schemas.microsoft.com/office/drawing/2014/main" id="{CA888B83-02D0-B808-955C-7C11A5E51B4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9431" t="60422" r="21297"/>
          <a:stretch/>
        </p:blipFill>
        <p:spPr>
          <a:xfrm>
            <a:off x="11688674" y="5479101"/>
            <a:ext cx="787425" cy="909611"/>
          </a:xfrm>
          <a:prstGeom prst="rect">
            <a:avLst/>
          </a:prstGeom>
        </p:spPr>
      </p:pic>
      <p:pic>
        <p:nvPicPr>
          <p:cNvPr id="28" name="Picture 27" descr="A view of the earth from space&#10;&#10;Description automatically generated with low confidence">
            <a:extLst>
              <a:ext uri="{FF2B5EF4-FFF2-40B4-BE49-F238E27FC236}">
                <a16:creationId xmlns:a16="http://schemas.microsoft.com/office/drawing/2014/main" id="{96E10704-0269-6017-F066-5FC695F73D9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737" t="75275" r="-1234" b="-3798"/>
          <a:stretch/>
        </p:blipFill>
        <p:spPr>
          <a:xfrm rot="2884813">
            <a:off x="9108661" y="1885145"/>
            <a:ext cx="3218851" cy="813335"/>
          </a:xfrm>
          <a:prstGeom prst="rect">
            <a:avLst/>
          </a:prstGeom>
        </p:spPr>
      </p:pic>
      <p:pic>
        <p:nvPicPr>
          <p:cNvPr id="31" name="Picture 30">
            <a:extLst>
              <a:ext uri="{FF2B5EF4-FFF2-40B4-BE49-F238E27FC236}">
                <a16:creationId xmlns:a16="http://schemas.microsoft.com/office/drawing/2014/main" id="{4C5CB651-7122-24F1-E8AA-AD3CC47AC8A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7436" t="38523" r="2706" b="29621"/>
          <a:stretch/>
        </p:blipFill>
        <p:spPr>
          <a:xfrm rot="21033632">
            <a:off x="8653706" y="5460938"/>
            <a:ext cx="2993596" cy="1140447"/>
          </a:xfrm>
          <a:prstGeom prst="rect">
            <a:avLst/>
          </a:prstGeom>
        </p:spPr>
      </p:pic>
      <p:pic>
        <p:nvPicPr>
          <p:cNvPr id="32" name="Picture 31">
            <a:extLst>
              <a:ext uri="{FF2B5EF4-FFF2-40B4-BE49-F238E27FC236}">
                <a16:creationId xmlns:a16="http://schemas.microsoft.com/office/drawing/2014/main" id="{717F26B0-2BAB-CA55-E16D-146AC170710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7547" t="40168" r="2595" b="32997"/>
          <a:stretch/>
        </p:blipFill>
        <p:spPr>
          <a:xfrm rot="20188647">
            <a:off x="8927471" y="2884231"/>
            <a:ext cx="1879877" cy="389164"/>
          </a:xfrm>
          <a:prstGeom prst="rect">
            <a:avLst/>
          </a:prstGeom>
        </p:spPr>
      </p:pic>
      <p:pic>
        <p:nvPicPr>
          <p:cNvPr id="33" name="Picture 32" descr="A picture containing brick&#10;&#10;Description automatically generated">
            <a:extLst>
              <a:ext uri="{FF2B5EF4-FFF2-40B4-BE49-F238E27FC236}">
                <a16:creationId xmlns:a16="http://schemas.microsoft.com/office/drawing/2014/main" id="{46FCBF36-355A-9517-ECBB-F8A18CDFF40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8354" r="6772" b="70802"/>
          <a:stretch/>
        </p:blipFill>
        <p:spPr>
          <a:xfrm>
            <a:off x="8365066" y="18511"/>
            <a:ext cx="4351247" cy="842020"/>
          </a:xfrm>
          <a:prstGeom prst="rect">
            <a:avLst/>
          </a:prstGeom>
        </p:spPr>
      </p:pic>
      <p:pic>
        <p:nvPicPr>
          <p:cNvPr id="34" name="Picture 33" descr="A picture containing brick&#10;&#10;Description automatically generated">
            <a:extLst>
              <a:ext uri="{FF2B5EF4-FFF2-40B4-BE49-F238E27FC236}">
                <a16:creationId xmlns:a16="http://schemas.microsoft.com/office/drawing/2014/main" id="{A1B8D879-2EBD-1D07-6A40-4A42935DC5E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6625" r="79209" b="5316"/>
          <a:stretch/>
        </p:blipFill>
        <p:spPr>
          <a:xfrm rot="19397848">
            <a:off x="11072749" y="654344"/>
            <a:ext cx="1292947" cy="2030931"/>
          </a:xfrm>
          <a:prstGeom prst="rect">
            <a:avLst/>
          </a:prstGeom>
        </p:spPr>
      </p:pic>
      <p:pic>
        <p:nvPicPr>
          <p:cNvPr id="38" name="Picture 37" descr="A picture containing brick&#10;&#10;Description automatically generated">
            <a:extLst>
              <a:ext uri="{FF2B5EF4-FFF2-40B4-BE49-F238E27FC236}">
                <a16:creationId xmlns:a16="http://schemas.microsoft.com/office/drawing/2014/main" id="{CE14FEC5-D875-E481-A264-B5B8A18B581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3006" t="54852" r="3545" b="2279"/>
          <a:stretch/>
        </p:blipFill>
        <p:spPr>
          <a:xfrm>
            <a:off x="10194280" y="4762825"/>
            <a:ext cx="663368" cy="682169"/>
          </a:xfrm>
          <a:prstGeom prst="rect">
            <a:avLst/>
          </a:prstGeom>
        </p:spPr>
      </p:pic>
    </p:spTree>
    <p:extLst>
      <p:ext uri="{BB962C8B-B14F-4D97-AF65-F5344CB8AC3E}">
        <p14:creationId xmlns:p14="http://schemas.microsoft.com/office/powerpoint/2010/main" val="40011776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descr="A picture containing brick&#10;&#10;Description automatically generated">
            <a:extLst>
              <a:ext uri="{FF2B5EF4-FFF2-40B4-BE49-F238E27FC236}">
                <a16:creationId xmlns:a16="http://schemas.microsoft.com/office/drawing/2014/main" id="{DE430D96-9FB7-BCE4-EFC6-4E2157060F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9283"/>
          <a:stretch/>
        </p:blipFill>
        <p:spPr>
          <a:xfrm>
            <a:off x="1068202" y="94182"/>
            <a:ext cx="11977239" cy="2146100"/>
          </a:xfrm>
          <a:prstGeom prst="rect">
            <a:avLst/>
          </a:prstGeom>
        </p:spPr>
      </p:pic>
      <p:pic>
        <p:nvPicPr>
          <p:cNvPr id="3" name="Picture 2">
            <a:extLst>
              <a:ext uri="{FF2B5EF4-FFF2-40B4-BE49-F238E27FC236}">
                <a16:creationId xmlns:a16="http://schemas.microsoft.com/office/drawing/2014/main" id="{7CEE3AF8-8D42-061E-4332-1FBC1D367C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35" r="63828" b="24983"/>
          <a:stretch/>
        </p:blipFill>
        <p:spPr>
          <a:xfrm>
            <a:off x="-1" y="0"/>
            <a:ext cx="3002281" cy="2651760"/>
          </a:xfrm>
          <a:prstGeom prst="rect">
            <a:avLst/>
          </a:prstGeom>
        </p:spPr>
      </p:pic>
    </p:spTree>
    <p:extLst>
      <p:ext uri="{BB962C8B-B14F-4D97-AF65-F5344CB8AC3E}">
        <p14:creationId xmlns:p14="http://schemas.microsoft.com/office/powerpoint/2010/main" val="1667701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Picture 1" descr="A picture containing brick, building material&#10;&#10;Description automatically generated">
            <a:extLst>
              <a:ext uri="{FF2B5EF4-FFF2-40B4-BE49-F238E27FC236}">
                <a16:creationId xmlns:a16="http://schemas.microsoft.com/office/drawing/2014/main" id="{748F5EC8-0A1A-7006-7BA6-C15C4722D1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431" t="60422" r="21297"/>
          <a:stretch/>
        </p:blipFill>
        <p:spPr>
          <a:xfrm>
            <a:off x="2" y="4663842"/>
            <a:ext cx="2775271" cy="2194159"/>
          </a:xfrm>
          <a:prstGeom prst="rect">
            <a:avLst/>
          </a:prstGeom>
        </p:spPr>
      </p:pic>
      <p:pic>
        <p:nvPicPr>
          <p:cNvPr id="3" name="Picture 2" descr="A view of the earth from space&#10;&#10;Description automatically generated with low confidence">
            <a:extLst>
              <a:ext uri="{FF2B5EF4-FFF2-40B4-BE49-F238E27FC236}">
                <a16:creationId xmlns:a16="http://schemas.microsoft.com/office/drawing/2014/main" id="{FBC7F80E-7FBB-FC9E-AFF7-1CB95325F2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239" t="40479" r="-7736" b="30998"/>
          <a:stretch/>
        </p:blipFill>
        <p:spPr>
          <a:xfrm>
            <a:off x="943867" y="5166360"/>
            <a:ext cx="8444483" cy="1691640"/>
          </a:xfrm>
          <a:prstGeom prst="rect">
            <a:avLst/>
          </a:prstGeom>
        </p:spPr>
      </p:pic>
    </p:spTree>
    <p:extLst>
      <p:ext uri="{BB962C8B-B14F-4D97-AF65-F5344CB8AC3E}">
        <p14:creationId xmlns:p14="http://schemas.microsoft.com/office/powerpoint/2010/main" val="1254580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4C628D-2F79-A771-87EE-064AD56BF443}"/>
              </a:ext>
            </a:extLst>
          </p:cNvPr>
          <p:cNvPicPr>
            <a:picLocks noChangeAspect="1"/>
          </p:cNvPicPr>
          <p:nvPr userDrawn="1"/>
        </p:nvPicPr>
        <p:blipFill>
          <a:blip r:embed="rId2"/>
          <a:stretch>
            <a:fillRect/>
          </a:stretch>
        </p:blipFill>
        <p:spPr>
          <a:xfrm flipV="1">
            <a:off x="0" y="2"/>
            <a:ext cx="12192000" cy="1953575"/>
          </a:xfrm>
          <a:prstGeom prst="rect">
            <a:avLst/>
          </a:prstGeom>
        </p:spPr>
      </p:pic>
    </p:spTree>
    <p:extLst>
      <p:ext uri="{BB962C8B-B14F-4D97-AF65-F5344CB8AC3E}">
        <p14:creationId xmlns:p14="http://schemas.microsoft.com/office/powerpoint/2010/main" val="38746953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brick&#10;&#10;Description automatically generated">
            <a:extLst>
              <a:ext uri="{FF2B5EF4-FFF2-40B4-BE49-F238E27FC236}">
                <a16:creationId xmlns:a16="http://schemas.microsoft.com/office/drawing/2014/main" id="{19E572CF-0C0E-586A-8D26-D4D8F1B49B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56" t="37299" r="47215"/>
          <a:stretch/>
        </p:blipFill>
        <p:spPr>
          <a:xfrm>
            <a:off x="-645075" y="-1774422"/>
            <a:ext cx="4317915" cy="6390855"/>
          </a:xfrm>
          <a:prstGeom prst="rect">
            <a:avLst/>
          </a:prstGeom>
        </p:spPr>
      </p:pic>
      <p:pic>
        <p:nvPicPr>
          <p:cNvPr id="7" name="Picture 6" descr="A picture containing brick, building material&#10;&#10;Description automatically generated">
            <a:extLst>
              <a:ext uri="{FF2B5EF4-FFF2-40B4-BE49-F238E27FC236}">
                <a16:creationId xmlns:a16="http://schemas.microsoft.com/office/drawing/2014/main" id="{BDC22D80-F14C-70D7-00C1-76ED2CA4F0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734" t="35275" r="54051"/>
          <a:stretch/>
        </p:blipFill>
        <p:spPr>
          <a:xfrm>
            <a:off x="-327313" y="2016742"/>
            <a:ext cx="3603913" cy="5906409"/>
          </a:xfrm>
          <a:prstGeom prst="rect">
            <a:avLst/>
          </a:prstGeom>
        </p:spPr>
      </p:pic>
      <p:pic>
        <p:nvPicPr>
          <p:cNvPr id="8" name="Picture 7" descr="A picture containing brick&#10;&#10;Description automatically generated">
            <a:extLst>
              <a:ext uri="{FF2B5EF4-FFF2-40B4-BE49-F238E27FC236}">
                <a16:creationId xmlns:a16="http://schemas.microsoft.com/office/drawing/2014/main" id="{47AACB08-A5D5-EA73-6765-529FFE2F457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0791" t="31392" r="53576" b="5318"/>
          <a:stretch/>
        </p:blipFill>
        <p:spPr>
          <a:xfrm rot="5572879">
            <a:off x="45012" y="1237758"/>
            <a:ext cx="3155389" cy="4382485"/>
          </a:xfrm>
          <a:prstGeom prst="rect">
            <a:avLst/>
          </a:prstGeom>
        </p:spPr>
      </p:pic>
    </p:spTree>
    <p:extLst>
      <p:ext uri="{BB962C8B-B14F-4D97-AF65-F5344CB8AC3E}">
        <p14:creationId xmlns:p14="http://schemas.microsoft.com/office/powerpoint/2010/main" val="35588995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E0120F1-F1FE-2246-1E35-CC40F9D756A6}"/>
              </a:ext>
            </a:extLst>
          </p:cNvPr>
          <p:cNvGrpSpPr/>
          <p:nvPr userDrawn="1"/>
        </p:nvGrpSpPr>
        <p:grpSpPr>
          <a:xfrm>
            <a:off x="4732420" y="-1"/>
            <a:ext cx="3128213" cy="6858000"/>
            <a:chOff x="4732419" y="-1"/>
            <a:chExt cx="3128213" cy="6858000"/>
          </a:xfrm>
        </p:grpSpPr>
        <p:pic>
          <p:nvPicPr>
            <p:cNvPr id="9" name="Picture 8" descr="A red line on a black background&#10;&#10;Description automatically generated with low confidence">
              <a:extLst>
                <a:ext uri="{FF2B5EF4-FFF2-40B4-BE49-F238E27FC236}">
                  <a16:creationId xmlns:a16="http://schemas.microsoft.com/office/drawing/2014/main" id="{8D8F8315-224D-8600-E166-E1E07F0563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499" r="52237"/>
            <a:stretch/>
          </p:blipFill>
          <p:spPr>
            <a:xfrm>
              <a:off x="4732419" y="-1"/>
              <a:ext cx="2470484" cy="6857999"/>
            </a:xfrm>
            <a:prstGeom prst="rect">
              <a:avLst/>
            </a:prstGeom>
          </p:spPr>
        </p:pic>
        <p:pic>
          <p:nvPicPr>
            <p:cNvPr id="3" name="Picture 2" descr="Circle&#10;&#10;Description automatically generated with low confidence">
              <a:extLst>
                <a:ext uri="{FF2B5EF4-FFF2-40B4-BE49-F238E27FC236}">
                  <a16:creationId xmlns:a16="http://schemas.microsoft.com/office/drawing/2014/main" id="{8CF137F0-4F8E-2535-EC5F-A064976989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79" r="48158"/>
            <a:stretch/>
          </p:blipFill>
          <p:spPr>
            <a:xfrm>
              <a:off x="4780547" y="0"/>
              <a:ext cx="3080085" cy="6857999"/>
            </a:xfrm>
            <a:prstGeom prst="rect">
              <a:avLst/>
            </a:prstGeom>
          </p:spPr>
        </p:pic>
        <p:pic>
          <p:nvPicPr>
            <p:cNvPr id="5" name="Picture 4" descr="A picture containing circle&#10;&#10;Description automatically generated">
              <a:extLst>
                <a:ext uri="{FF2B5EF4-FFF2-40B4-BE49-F238E27FC236}">
                  <a16:creationId xmlns:a16="http://schemas.microsoft.com/office/drawing/2014/main" id="{7AF7691A-D3E0-12FC-5C89-3D24380935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921" r="52368"/>
            <a:stretch/>
          </p:blipFill>
          <p:spPr>
            <a:xfrm>
              <a:off x="4997115" y="0"/>
              <a:ext cx="2646948" cy="6857999"/>
            </a:xfrm>
            <a:prstGeom prst="rect">
              <a:avLst/>
            </a:prstGeom>
          </p:spPr>
        </p:pic>
      </p:grpSp>
    </p:spTree>
    <p:extLst>
      <p:ext uri="{BB962C8B-B14F-4D97-AF65-F5344CB8AC3E}">
        <p14:creationId xmlns:p14="http://schemas.microsoft.com/office/powerpoint/2010/main" val="1479296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1DEC-881A-4D66-0C67-1DA28BBF6CD4}"/>
              </a:ext>
            </a:extLst>
          </p:cNvPr>
          <p:cNvSpPr>
            <a:spLocks noGrp="1"/>
          </p:cNvSpPr>
          <p:nvPr>
            <p:ph type="ctrTitle"/>
          </p:nvPr>
        </p:nvSpPr>
        <p:spPr>
          <a:xfrm>
            <a:off x="1524000" y="1122364"/>
            <a:ext cx="9144000" cy="230663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CF7583-3872-AB94-ED3C-6AB196EEFE39}"/>
              </a:ext>
            </a:extLst>
          </p:cNvPr>
          <p:cNvSpPr>
            <a:spLocks noGrp="1"/>
          </p:cNvSpPr>
          <p:nvPr>
            <p:ph type="subTitle" idx="1"/>
          </p:nvPr>
        </p:nvSpPr>
        <p:spPr>
          <a:xfrm>
            <a:off x="1524000" y="3704493"/>
            <a:ext cx="9144000" cy="1553308"/>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3F31BBBF-DE5F-8197-BACB-02518D13C8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933" t="18396" r="2801" b="65233"/>
          <a:stretch/>
        </p:blipFill>
        <p:spPr>
          <a:xfrm>
            <a:off x="1218538" y="3134642"/>
            <a:ext cx="9754927" cy="733975"/>
          </a:xfrm>
          <a:prstGeom prst="rect">
            <a:avLst/>
          </a:prstGeom>
        </p:spPr>
      </p:pic>
    </p:spTree>
    <p:extLst>
      <p:ext uri="{BB962C8B-B14F-4D97-AF65-F5344CB8AC3E}">
        <p14:creationId xmlns:p14="http://schemas.microsoft.com/office/powerpoint/2010/main" val="605197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544A8-B017-2EC6-60A1-7AD0FADDF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EC3D0C-8E81-B0B0-1BC1-7E1BF3347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04E48E4-A113-1B93-6D10-828EBFF763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002" t="76708" r="-51" b="3153"/>
          <a:stretch/>
        </p:blipFill>
        <p:spPr>
          <a:xfrm>
            <a:off x="-166546" y="1197445"/>
            <a:ext cx="4363412" cy="628179"/>
          </a:xfrm>
          <a:prstGeom prst="rect">
            <a:avLst/>
          </a:prstGeom>
        </p:spPr>
      </p:pic>
    </p:spTree>
    <p:extLst>
      <p:ext uri="{BB962C8B-B14F-4D97-AF65-F5344CB8AC3E}">
        <p14:creationId xmlns:p14="http://schemas.microsoft.com/office/powerpoint/2010/main" val="9887689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FC17-1BD8-2672-A4A2-C51A650834E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4A1BF2-FEDD-A76C-04CC-BED584C4006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33D500C6-EBB6-329A-9CEB-C1D5C6D32E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35" r="63828" b="24983"/>
          <a:stretch/>
        </p:blipFill>
        <p:spPr>
          <a:xfrm rot="21049690">
            <a:off x="9587442" y="-814836"/>
            <a:ext cx="1799897" cy="1803647"/>
          </a:xfrm>
          <a:prstGeom prst="rect">
            <a:avLst/>
          </a:prstGeom>
        </p:spPr>
      </p:pic>
      <p:pic>
        <p:nvPicPr>
          <p:cNvPr id="8" name="Picture 7" descr="A view of the earth from space&#10;&#10;Description automatically generated with low confidence">
            <a:extLst>
              <a:ext uri="{FF2B5EF4-FFF2-40B4-BE49-F238E27FC236}">
                <a16:creationId xmlns:a16="http://schemas.microsoft.com/office/drawing/2014/main" id="{F94BA8D5-40CC-B9D4-31D9-44FE2FEDC1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4" t="9115" r="64494" b="26750"/>
          <a:stretch/>
        </p:blipFill>
        <p:spPr>
          <a:xfrm rot="21049690">
            <a:off x="11082538" y="-681161"/>
            <a:ext cx="1608061" cy="1711661"/>
          </a:xfrm>
          <a:prstGeom prst="rect">
            <a:avLst/>
          </a:prstGeom>
        </p:spPr>
      </p:pic>
      <p:pic>
        <p:nvPicPr>
          <p:cNvPr id="9" name="Picture 8">
            <a:extLst>
              <a:ext uri="{FF2B5EF4-FFF2-40B4-BE49-F238E27FC236}">
                <a16:creationId xmlns:a16="http://schemas.microsoft.com/office/drawing/2014/main" id="{928387F3-0C07-2F7D-7583-926312DFBF1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32" r="62405" b="25740"/>
          <a:stretch/>
        </p:blipFill>
        <p:spPr>
          <a:xfrm rot="21049690">
            <a:off x="10289120" y="71309"/>
            <a:ext cx="2142061" cy="2125833"/>
          </a:xfrm>
          <a:prstGeom prst="rect">
            <a:avLst/>
          </a:prstGeom>
        </p:spPr>
      </p:pic>
    </p:spTree>
    <p:extLst>
      <p:ext uri="{BB962C8B-B14F-4D97-AF65-F5344CB8AC3E}">
        <p14:creationId xmlns:p14="http://schemas.microsoft.com/office/powerpoint/2010/main" val="42155043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0034-148B-B891-09EA-DCD0DB66A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121F9-EFDE-3F2C-3768-9C3BCAFF321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EFAAF-8EFA-881F-9721-56EADB1CEA7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brick&#10;&#10;Description automatically generated">
            <a:extLst>
              <a:ext uri="{FF2B5EF4-FFF2-40B4-BE49-F238E27FC236}">
                <a16:creationId xmlns:a16="http://schemas.microsoft.com/office/drawing/2014/main" id="{AF1CEDFB-7473-E7F3-A04B-11024DA344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791" t="31392" r="53576" b="5318"/>
          <a:stretch/>
        </p:blipFill>
        <p:spPr>
          <a:xfrm>
            <a:off x="-551606" y="4036290"/>
            <a:ext cx="1700468" cy="3103063"/>
          </a:xfrm>
          <a:prstGeom prst="rect">
            <a:avLst/>
          </a:prstGeom>
        </p:spPr>
      </p:pic>
      <p:pic>
        <p:nvPicPr>
          <p:cNvPr id="9" name="Picture 8" descr="A picture containing brick&#10;&#10;Description automatically generated">
            <a:extLst>
              <a:ext uri="{FF2B5EF4-FFF2-40B4-BE49-F238E27FC236}">
                <a16:creationId xmlns:a16="http://schemas.microsoft.com/office/drawing/2014/main" id="{DF67742A-2EF8-C61C-53C1-CF988C2F13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601" t="39156" r="72848"/>
          <a:stretch/>
        </p:blipFill>
        <p:spPr>
          <a:xfrm rot="195935">
            <a:off x="-534326" y="-403393"/>
            <a:ext cx="1466311" cy="3751540"/>
          </a:xfrm>
          <a:prstGeom prst="rect">
            <a:avLst/>
          </a:prstGeom>
        </p:spPr>
      </p:pic>
      <p:pic>
        <p:nvPicPr>
          <p:cNvPr id="10" name="Picture 9" descr="A picture containing brick, building material&#10;&#10;Description automatically generated">
            <a:extLst>
              <a:ext uri="{FF2B5EF4-FFF2-40B4-BE49-F238E27FC236}">
                <a16:creationId xmlns:a16="http://schemas.microsoft.com/office/drawing/2014/main" id="{E6205F02-9B4A-5093-DDAC-2F78E6E7252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7131" r="76266"/>
          <a:stretch/>
        </p:blipFill>
        <p:spPr>
          <a:xfrm>
            <a:off x="-405984" y="2018878"/>
            <a:ext cx="1302799" cy="2488823"/>
          </a:xfrm>
          <a:prstGeom prst="rect">
            <a:avLst/>
          </a:prstGeom>
        </p:spPr>
      </p:pic>
    </p:spTree>
    <p:extLst>
      <p:ext uri="{BB962C8B-B14F-4D97-AF65-F5344CB8AC3E}">
        <p14:creationId xmlns:p14="http://schemas.microsoft.com/office/powerpoint/2010/main" val="11474137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1344-DF4D-09CC-8098-B3F2D1B164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24BD22-DCB7-E5AC-9EC9-7F75E000434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34064-15AA-642A-483D-BCF330916A6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FB727A-4DC2-219C-1DCF-8AFFA3E38F8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C081FB-0E58-5BAB-7C67-5FBD0E33BC9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brick&#10;&#10;Description automatically generated">
            <a:extLst>
              <a:ext uri="{FF2B5EF4-FFF2-40B4-BE49-F238E27FC236}">
                <a16:creationId xmlns:a16="http://schemas.microsoft.com/office/drawing/2014/main" id="{2B0372C3-99B6-9A35-3936-CAE442CEF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54" r="6772" b="70802"/>
          <a:stretch/>
        </p:blipFill>
        <p:spPr>
          <a:xfrm>
            <a:off x="-656031" y="5616671"/>
            <a:ext cx="13270061" cy="2026776"/>
          </a:xfrm>
          <a:prstGeom prst="rect">
            <a:avLst/>
          </a:prstGeom>
        </p:spPr>
      </p:pic>
    </p:spTree>
    <p:extLst>
      <p:ext uri="{BB962C8B-B14F-4D97-AF65-F5344CB8AC3E}">
        <p14:creationId xmlns:p14="http://schemas.microsoft.com/office/powerpoint/2010/main" val="37458911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8B37-6309-25EE-A703-A7877669D159}"/>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F65449DD-08FD-D913-5C0C-60FC9F59B1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547" t="40168" r="2595" b="32997"/>
          <a:stretch/>
        </p:blipFill>
        <p:spPr>
          <a:xfrm>
            <a:off x="9005328" y="-374284"/>
            <a:ext cx="3616659" cy="1094983"/>
          </a:xfrm>
          <a:prstGeom prst="rect">
            <a:avLst/>
          </a:prstGeom>
        </p:spPr>
      </p:pic>
      <p:pic>
        <p:nvPicPr>
          <p:cNvPr id="8" name="Picture 7" descr="A picture containing brick&#10;&#10;Description automatically generated">
            <a:extLst>
              <a:ext uri="{FF2B5EF4-FFF2-40B4-BE49-F238E27FC236}">
                <a16:creationId xmlns:a16="http://schemas.microsoft.com/office/drawing/2014/main" id="{CC882D17-2290-C97E-BBAE-D53A28EA74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063" t="54852" r="28987"/>
          <a:stretch/>
        </p:blipFill>
        <p:spPr>
          <a:xfrm rot="6091207">
            <a:off x="626911" y="5431516"/>
            <a:ext cx="1791772" cy="2852968"/>
          </a:xfrm>
          <a:prstGeom prst="rect">
            <a:avLst/>
          </a:prstGeom>
        </p:spPr>
      </p:pic>
      <p:pic>
        <p:nvPicPr>
          <p:cNvPr id="7" name="Picture 6" descr="A view of the earth from space&#10;&#10;Description automatically generated with low confidence">
            <a:extLst>
              <a:ext uri="{FF2B5EF4-FFF2-40B4-BE49-F238E27FC236}">
                <a16:creationId xmlns:a16="http://schemas.microsoft.com/office/drawing/2014/main" id="{CA8E2ED0-1880-ED68-EE43-52403392122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14" t="9115" r="64494" b="26750"/>
          <a:stretch/>
        </p:blipFill>
        <p:spPr>
          <a:xfrm>
            <a:off x="-448969" y="5426967"/>
            <a:ext cx="1608061" cy="1711661"/>
          </a:xfrm>
          <a:prstGeom prst="rect">
            <a:avLst/>
          </a:prstGeom>
        </p:spPr>
      </p:pic>
    </p:spTree>
    <p:extLst>
      <p:ext uri="{BB962C8B-B14F-4D97-AF65-F5344CB8AC3E}">
        <p14:creationId xmlns:p14="http://schemas.microsoft.com/office/powerpoint/2010/main" val="36493868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A picture containing brick&#10;&#10;Description automatically generated">
            <a:extLst>
              <a:ext uri="{FF2B5EF4-FFF2-40B4-BE49-F238E27FC236}">
                <a16:creationId xmlns:a16="http://schemas.microsoft.com/office/drawing/2014/main" id="{6F4AD004-426E-39B4-ABD3-53A6EAEFC2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1" t="39156" r="72848"/>
          <a:stretch/>
        </p:blipFill>
        <p:spPr>
          <a:xfrm>
            <a:off x="31729" y="1100346"/>
            <a:ext cx="1466311" cy="2328655"/>
          </a:xfrm>
          <a:prstGeom prst="rect">
            <a:avLst/>
          </a:prstGeom>
        </p:spPr>
      </p:pic>
      <p:pic>
        <p:nvPicPr>
          <p:cNvPr id="5" name="Picture 4" descr="A picture containing brick&#10;&#10;Description automatically generated">
            <a:extLst>
              <a:ext uri="{FF2B5EF4-FFF2-40B4-BE49-F238E27FC236}">
                <a16:creationId xmlns:a16="http://schemas.microsoft.com/office/drawing/2014/main" id="{C3A7F7CC-F5ED-DE2A-4286-16787D34DF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9283"/>
          <a:stretch/>
        </p:blipFill>
        <p:spPr>
          <a:xfrm>
            <a:off x="-416688" y="1"/>
            <a:ext cx="7271323" cy="1256375"/>
          </a:xfrm>
          <a:prstGeom prst="rect">
            <a:avLst/>
          </a:prstGeom>
        </p:spPr>
      </p:pic>
      <p:pic>
        <p:nvPicPr>
          <p:cNvPr id="11" name="Picture 10" descr="A picture containing brick&#10;&#10;Description automatically generated">
            <a:extLst>
              <a:ext uri="{FF2B5EF4-FFF2-40B4-BE49-F238E27FC236}">
                <a16:creationId xmlns:a16="http://schemas.microsoft.com/office/drawing/2014/main" id="{978C89B1-E4EF-7476-FA25-BB1D37675B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56" t="37299" r="47215"/>
          <a:stretch/>
        </p:blipFill>
        <p:spPr>
          <a:xfrm>
            <a:off x="1473799" y="1014498"/>
            <a:ext cx="1621339" cy="2399709"/>
          </a:xfrm>
          <a:prstGeom prst="rect">
            <a:avLst/>
          </a:prstGeom>
        </p:spPr>
      </p:pic>
      <p:pic>
        <p:nvPicPr>
          <p:cNvPr id="12" name="Picture 11" descr="A picture containing brick&#10;&#10;Description automatically generated">
            <a:extLst>
              <a:ext uri="{FF2B5EF4-FFF2-40B4-BE49-F238E27FC236}">
                <a16:creationId xmlns:a16="http://schemas.microsoft.com/office/drawing/2014/main" id="{7D4924C0-7C71-0051-1E76-DC7BE4451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715" t="30717" r="5601" b="34008"/>
          <a:stretch/>
        </p:blipFill>
        <p:spPr>
          <a:xfrm>
            <a:off x="2951641" y="756967"/>
            <a:ext cx="2359876" cy="1350039"/>
          </a:xfrm>
          <a:prstGeom prst="rect">
            <a:avLst/>
          </a:prstGeom>
        </p:spPr>
      </p:pic>
      <p:pic>
        <p:nvPicPr>
          <p:cNvPr id="13" name="Picture 12" descr="A picture containing brick&#10;&#10;Description automatically generated">
            <a:extLst>
              <a:ext uri="{FF2B5EF4-FFF2-40B4-BE49-F238E27FC236}">
                <a16:creationId xmlns:a16="http://schemas.microsoft.com/office/drawing/2014/main" id="{97075437-90B6-3B9B-E0A3-6B41E457BE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709" t="67173" r="24146"/>
          <a:stretch/>
        </p:blipFill>
        <p:spPr>
          <a:xfrm>
            <a:off x="3102906" y="1986962"/>
            <a:ext cx="962468" cy="1256375"/>
          </a:xfrm>
          <a:prstGeom prst="rect">
            <a:avLst/>
          </a:prstGeom>
        </p:spPr>
      </p:pic>
      <p:pic>
        <p:nvPicPr>
          <p:cNvPr id="14" name="Picture 13" descr="A picture containing brick&#10;&#10;Description automatically generated">
            <a:extLst>
              <a:ext uri="{FF2B5EF4-FFF2-40B4-BE49-F238E27FC236}">
                <a16:creationId xmlns:a16="http://schemas.microsoft.com/office/drawing/2014/main" id="{9BF198B4-11E7-D147-EC72-7BC685DA6D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854" t="67173"/>
          <a:stretch/>
        </p:blipFill>
        <p:spPr>
          <a:xfrm>
            <a:off x="3861245" y="2107006"/>
            <a:ext cx="1642871" cy="1256375"/>
          </a:xfrm>
          <a:prstGeom prst="rect">
            <a:avLst/>
          </a:prstGeom>
        </p:spPr>
      </p:pic>
      <p:pic>
        <p:nvPicPr>
          <p:cNvPr id="15" name="Picture 14">
            <a:extLst>
              <a:ext uri="{FF2B5EF4-FFF2-40B4-BE49-F238E27FC236}">
                <a16:creationId xmlns:a16="http://schemas.microsoft.com/office/drawing/2014/main" id="{A3788963-DCA1-D747-30D5-6F6A6DB5DFC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35" r="63828" b="24983"/>
          <a:stretch/>
        </p:blipFill>
        <p:spPr>
          <a:xfrm>
            <a:off x="5158377" y="1861321"/>
            <a:ext cx="1799897" cy="1803647"/>
          </a:xfrm>
          <a:prstGeom prst="rect">
            <a:avLst/>
          </a:prstGeom>
        </p:spPr>
      </p:pic>
      <p:pic>
        <p:nvPicPr>
          <p:cNvPr id="16" name="Picture 15">
            <a:extLst>
              <a:ext uri="{FF2B5EF4-FFF2-40B4-BE49-F238E27FC236}">
                <a16:creationId xmlns:a16="http://schemas.microsoft.com/office/drawing/2014/main" id="{1A4EFCE9-5DE6-034C-5F9F-0E3BF30962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395" t="17916" r="960" b="64306"/>
          <a:stretch/>
        </p:blipFill>
        <p:spPr>
          <a:xfrm>
            <a:off x="6304077" y="63431"/>
            <a:ext cx="2619579" cy="494972"/>
          </a:xfrm>
          <a:prstGeom prst="rect">
            <a:avLst/>
          </a:prstGeom>
        </p:spPr>
      </p:pic>
      <p:pic>
        <p:nvPicPr>
          <p:cNvPr id="17" name="Picture 16">
            <a:extLst>
              <a:ext uri="{FF2B5EF4-FFF2-40B4-BE49-F238E27FC236}">
                <a16:creationId xmlns:a16="http://schemas.microsoft.com/office/drawing/2014/main" id="{C84BE5BC-4ECD-F443-87C9-D189F56902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550" t="40277" r="805" b="30653"/>
          <a:stretch/>
        </p:blipFill>
        <p:spPr>
          <a:xfrm>
            <a:off x="6620781" y="530223"/>
            <a:ext cx="2619579" cy="809368"/>
          </a:xfrm>
          <a:prstGeom prst="rect">
            <a:avLst/>
          </a:prstGeom>
        </p:spPr>
      </p:pic>
      <p:pic>
        <p:nvPicPr>
          <p:cNvPr id="18" name="Picture 17">
            <a:extLst>
              <a:ext uri="{FF2B5EF4-FFF2-40B4-BE49-F238E27FC236}">
                <a16:creationId xmlns:a16="http://schemas.microsoft.com/office/drawing/2014/main" id="{BFBF0862-9624-EEDD-0AC1-F0B72C74E8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002" t="76708" r="-51" b="3153"/>
          <a:stretch/>
        </p:blipFill>
        <p:spPr>
          <a:xfrm>
            <a:off x="6070128" y="1245673"/>
            <a:ext cx="3087481" cy="560711"/>
          </a:xfrm>
          <a:prstGeom prst="rect">
            <a:avLst/>
          </a:prstGeom>
        </p:spPr>
      </p:pic>
      <p:pic>
        <p:nvPicPr>
          <p:cNvPr id="19" name="Picture 18" descr="A picture containing brick, building material&#10;&#10;Description automatically generated">
            <a:extLst>
              <a:ext uri="{FF2B5EF4-FFF2-40B4-BE49-F238E27FC236}">
                <a16:creationId xmlns:a16="http://schemas.microsoft.com/office/drawing/2014/main" id="{5CCB0D63-9E14-C902-B127-951C55C54D2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1234" b="69114"/>
          <a:stretch/>
        </p:blipFill>
        <p:spPr>
          <a:xfrm>
            <a:off x="286749" y="3763569"/>
            <a:ext cx="4872465" cy="953648"/>
          </a:xfrm>
          <a:prstGeom prst="rect">
            <a:avLst/>
          </a:prstGeom>
        </p:spPr>
      </p:pic>
      <p:pic>
        <p:nvPicPr>
          <p:cNvPr id="20" name="Picture 19" descr="A picture containing brick, building material&#10;&#10;Description automatically generated">
            <a:extLst>
              <a:ext uri="{FF2B5EF4-FFF2-40B4-BE49-F238E27FC236}">
                <a16:creationId xmlns:a16="http://schemas.microsoft.com/office/drawing/2014/main" id="{98535F09-6831-0AEC-CB0F-8D1D82E0E9D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7131" r="76266"/>
          <a:stretch/>
        </p:blipFill>
        <p:spPr>
          <a:xfrm>
            <a:off x="171002" y="4776838"/>
            <a:ext cx="1302799" cy="1941169"/>
          </a:xfrm>
          <a:prstGeom prst="rect">
            <a:avLst/>
          </a:prstGeom>
        </p:spPr>
      </p:pic>
      <p:pic>
        <p:nvPicPr>
          <p:cNvPr id="21" name="Picture 20" descr="A picture containing brick, building material&#10;&#10;Description automatically generated">
            <a:extLst>
              <a:ext uri="{FF2B5EF4-FFF2-40B4-BE49-F238E27FC236}">
                <a16:creationId xmlns:a16="http://schemas.microsoft.com/office/drawing/2014/main" id="{8D9254AF-3699-182C-0590-0674DDB8C0E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734" t="35275" r="54051"/>
          <a:stretch/>
        </p:blipFill>
        <p:spPr>
          <a:xfrm>
            <a:off x="1417577" y="4739772"/>
            <a:ext cx="1219419" cy="1998491"/>
          </a:xfrm>
          <a:prstGeom prst="rect">
            <a:avLst/>
          </a:prstGeom>
        </p:spPr>
      </p:pic>
      <p:pic>
        <p:nvPicPr>
          <p:cNvPr id="22" name="Picture 21" descr="A picture containing brick, building material&#10;&#10;Description automatically generated">
            <a:extLst>
              <a:ext uri="{FF2B5EF4-FFF2-40B4-BE49-F238E27FC236}">
                <a16:creationId xmlns:a16="http://schemas.microsoft.com/office/drawing/2014/main" id="{754D18D7-B027-5F1B-58E5-365B803D7E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4050" t="29536" b="39578"/>
          <a:stretch/>
        </p:blipFill>
        <p:spPr>
          <a:xfrm>
            <a:off x="2573969" y="4469625"/>
            <a:ext cx="2522216" cy="953648"/>
          </a:xfrm>
          <a:prstGeom prst="rect">
            <a:avLst/>
          </a:prstGeom>
        </p:spPr>
      </p:pic>
      <p:pic>
        <p:nvPicPr>
          <p:cNvPr id="23" name="Picture 22" descr="A picture containing brick, building material&#10;&#10;Description automatically generated">
            <a:extLst>
              <a:ext uri="{FF2B5EF4-FFF2-40B4-BE49-F238E27FC236}">
                <a16:creationId xmlns:a16="http://schemas.microsoft.com/office/drawing/2014/main" id="{F04B70B2-10BE-708E-3006-DB2076718E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8703" t="60422"/>
          <a:stretch/>
        </p:blipFill>
        <p:spPr>
          <a:xfrm>
            <a:off x="3737167" y="5490275"/>
            <a:ext cx="1169044" cy="1222024"/>
          </a:xfrm>
          <a:prstGeom prst="rect">
            <a:avLst/>
          </a:prstGeom>
        </p:spPr>
      </p:pic>
      <p:pic>
        <p:nvPicPr>
          <p:cNvPr id="24" name="Picture 23" descr="A picture containing brick, building material&#10;&#10;Description automatically generated">
            <a:extLst>
              <a:ext uri="{FF2B5EF4-FFF2-40B4-BE49-F238E27FC236}">
                <a16:creationId xmlns:a16="http://schemas.microsoft.com/office/drawing/2014/main" id="{CA888B83-02D0-B808-955C-7C11A5E51B4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9431" t="60422" r="21297"/>
          <a:stretch/>
        </p:blipFill>
        <p:spPr>
          <a:xfrm>
            <a:off x="2573969" y="5314576"/>
            <a:ext cx="1057872" cy="1222024"/>
          </a:xfrm>
          <a:prstGeom prst="rect">
            <a:avLst/>
          </a:prstGeom>
        </p:spPr>
      </p:pic>
      <p:pic>
        <p:nvPicPr>
          <p:cNvPr id="25" name="Picture 24" descr="A view of the earth from space&#10;&#10;Description automatically generated with low confidence">
            <a:extLst>
              <a:ext uri="{FF2B5EF4-FFF2-40B4-BE49-F238E27FC236}">
                <a16:creationId xmlns:a16="http://schemas.microsoft.com/office/drawing/2014/main" id="{2BF87536-F367-4BEB-6B18-6C92419A3D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14" t="9115" r="64494" b="26750"/>
          <a:stretch/>
        </p:blipFill>
        <p:spPr>
          <a:xfrm>
            <a:off x="5107771" y="3832628"/>
            <a:ext cx="1608061" cy="1711661"/>
          </a:xfrm>
          <a:prstGeom prst="rect">
            <a:avLst/>
          </a:prstGeom>
        </p:spPr>
      </p:pic>
      <p:pic>
        <p:nvPicPr>
          <p:cNvPr id="26" name="Picture 25" descr="A view of the earth from space&#10;&#10;Description automatically generated with low confidence">
            <a:extLst>
              <a:ext uri="{FF2B5EF4-FFF2-40B4-BE49-F238E27FC236}">
                <a16:creationId xmlns:a16="http://schemas.microsoft.com/office/drawing/2014/main" id="{7A28382A-FD43-B3A8-B3A8-6E89A4399C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2625" t="18538" r="-6122" b="64078"/>
          <a:stretch/>
        </p:blipFill>
        <p:spPr>
          <a:xfrm>
            <a:off x="6436449" y="4526859"/>
            <a:ext cx="3218847" cy="495701"/>
          </a:xfrm>
          <a:prstGeom prst="rect">
            <a:avLst/>
          </a:prstGeom>
        </p:spPr>
      </p:pic>
      <p:pic>
        <p:nvPicPr>
          <p:cNvPr id="27" name="Picture 26" descr="A view of the earth from space&#10;&#10;Description automatically generated with low confidence">
            <a:extLst>
              <a:ext uri="{FF2B5EF4-FFF2-40B4-BE49-F238E27FC236}">
                <a16:creationId xmlns:a16="http://schemas.microsoft.com/office/drawing/2014/main" id="{5B5C1C88-E732-4AEF-B282-9C35F253C04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4239" t="40479" r="-7736" b="30998"/>
          <a:stretch/>
        </p:blipFill>
        <p:spPr>
          <a:xfrm>
            <a:off x="6504875" y="5022561"/>
            <a:ext cx="3218851" cy="813335"/>
          </a:xfrm>
          <a:prstGeom prst="rect">
            <a:avLst/>
          </a:prstGeom>
        </p:spPr>
      </p:pic>
      <p:pic>
        <p:nvPicPr>
          <p:cNvPr id="28" name="Picture 27" descr="A view of the earth from space&#10;&#10;Description automatically generated with low confidence">
            <a:extLst>
              <a:ext uri="{FF2B5EF4-FFF2-40B4-BE49-F238E27FC236}">
                <a16:creationId xmlns:a16="http://schemas.microsoft.com/office/drawing/2014/main" id="{96E10704-0269-6017-F066-5FC695F73D9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737" t="75275" r="-1234" b="-3798"/>
          <a:stretch/>
        </p:blipFill>
        <p:spPr>
          <a:xfrm>
            <a:off x="5096185" y="5831853"/>
            <a:ext cx="3218851" cy="813335"/>
          </a:xfrm>
          <a:prstGeom prst="rect">
            <a:avLst/>
          </a:prstGeom>
        </p:spPr>
      </p:pic>
      <p:pic>
        <p:nvPicPr>
          <p:cNvPr id="29" name="Picture 28">
            <a:extLst>
              <a:ext uri="{FF2B5EF4-FFF2-40B4-BE49-F238E27FC236}">
                <a16:creationId xmlns:a16="http://schemas.microsoft.com/office/drawing/2014/main" id="{3EEE0E96-F73C-4AD1-1953-9182166808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7932" r="62405" b="25740"/>
          <a:stretch/>
        </p:blipFill>
        <p:spPr>
          <a:xfrm>
            <a:off x="8727689" y="5473775"/>
            <a:ext cx="1417515" cy="1406775"/>
          </a:xfrm>
          <a:prstGeom prst="rect">
            <a:avLst/>
          </a:prstGeom>
        </p:spPr>
      </p:pic>
      <p:pic>
        <p:nvPicPr>
          <p:cNvPr id="30" name="Picture 29">
            <a:extLst>
              <a:ext uri="{FF2B5EF4-FFF2-40B4-BE49-F238E27FC236}">
                <a16:creationId xmlns:a16="http://schemas.microsoft.com/office/drawing/2014/main" id="{26F4D31D-4A5C-5C5F-46C3-880AA68EB0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5933" t="18396" r="2801" b="65233"/>
          <a:stretch/>
        </p:blipFill>
        <p:spPr>
          <a:xfrm>
            <a:off x="9511918" y="25583"/>
            <a:ext cx="1932975" cy="347220"/>
          </a:xfrm>
          <a:prstGeom prst="rect">
            <a:avLst/>
          </a:prstGeom>
        </p:spPr>
      </p:pic>
      <p:pic>
        <p:nvPicPr>
          <p:cNvPr id="31" name="Picture 30">
            <a:extLst>
              <a:ext uri="{FF2B5EF4-FFF2-40B4-BE49-F238E27FC236}">
                <a16:creationId xmlns:a16="http://schemas.microsoft.com/office/drawing/2014/main" id="{4C5CB651-7122-24F1-E8AA-AD3CC47AC8A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7436" t="38523" r="2706" b="29621"/>
          <a:stretch/>
        </p:blipFill>
        <p:spPr>
          <a:xfrm>
            <a:off x="9511915" y="463754"/>
            <a:ext cx="1879876" cy="675647"/>
          </a:xfrm>
          <a:prstGeom prst="rect">
            <a:avLst/>
          </a:prstGeom>
        </p:spPr>
      </p:pic>
      <p:pic>
        <p:nvPicPr>
          <p:cNvPr id="32" name="Picture 31">
            <a:extLst>
              <a:ext uri="{FF2B5EF4-FFF2-40B4-BE49-F238E27FC236}">
                <a16:creationId xmlns:a16="http://schemas.microsoft.com/office/drawing/2014/main" id="{717F26B0-2BAB-CA55-E16D-146AC170710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7547" t="40168" r="2595" b="32997"/>
          <a:stretch/>
        </p:blipFill>
        <p:spPr>
          <a:xfrm>
            <a:off x="9511915" y="1301957"/>
            <a:ext cx="1879877" cy="569153"/>
          </a:xfrm>
          <a:prstGeom prst="rect">
            <a:avLst/>
          </a:prstGeom>
        </p:spPr>
      </p:pic>
      <p:pic>
        <p:nvPicPr>
          <p:cNvPr id="33" name="Picture 32" descr="A picture containing brick&#10;&#10;Description automatically generated">
            <a:extLst>
              <a:ext uri="{FF2B5EF4-FFF2-40B4-BE49-F238E27FC236}">
                <a16:creationId xmlns:a16="http://schemas.microsoft.com/office/drawing/2014/main" id="{46FCBF36-355A-9517-ECBB-F8A18CDFF40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8354" r="6772" b="70802"/>
          <a:stretch/>
        </p:blipFill>
        <p:spPr>
          <a:xfrm>
            <a:off x="7104649" y="1938726"/>
            <a:ext cx="4351247" cy="842020"/>
          </a:xfrm>
          <a:prstGeom prst="rect">
            <a:avLst/>
          </a:prstGeom>
        </p:spPr>
      </p:pic>
      <p:pic>
        <p:nvPicPr>
          <p:cNvPr id="34" name="Picture 33" descr="A picture containing brick&#10;&#10;Description automatically generated">
            <a:extLst>
              <a:ext uri="{FF2B5EF4-FFF2-40B4-BE49-F238E27FC236}">
                <a16:creationId xmlns:a16="http://schemas.microsoft.com/office/drawing/2014/main" id="{A1B8D879-2EBD-1D07-6A40-4A42935DC5E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6625" r="79209" b="5316"/>
          <a:stretch/>
        </p:blipFill>
        <p:spPr>
          <a:xfrm>
            <a:off x="9242597" y="2729545"/>
            <a:ext cx="1292947" cy="2030931"/>
          </a:xfrm>
          <a:prstGeom prst="rect">
            <a:avLst/>
          </a:prstGeom>
        </p:spPr>
      </p:pic>
      <p:pic>
        <p:nvPicPr>
          <p:cNvPr id="35" name="Picture 34" descr="A picture containing brick&#10;&#10;Description automatically generated">
            <a:extLst>
              <a:ext uri="{FF2B5EF4-FFF2-40B4-BE49-F238E27FC236}">
                <a16:creationId xmlns:a16="http://schemas.microsoft.com/office/drawing/2014/main" id="{5BE30FEB-5311-F3AC-0267-432822AC16B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791" t="31392" r="53576" b="5318"/>
          <a:stretch/>
        </p:blipFill>
        <p:spPr>
          <a:xfrm>
            <a:off x="10545372" y="2741843"/>
            <a:ext cx="1594043" cy="2213949"/>
          </a:xfrm>
          <a:prstGeom prst="rect">
            <a:avLst/>
          </a:prstGeom>
        </p:spPr>
      </p:pic>
      <p:pic>
        <p:nvPicPr>
          <p:cNvPr id="36" name="Picture 35" descr="A picture containing brick&#10;&#10;Description automatically generated">
            <a:extLst>
              <a:ext uri="{FF2B5EF4-FFF2-40B4-BE49-F238E27FC236}">
                <a16:creationId xmlns:a16="http://schemas.microsoft.com/office/drawing/2014/main" id="{527F3E2D-03BF-DB1B-0128-78559A568B7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6424" t="31392" r="16646" b="45148"/>
          <a:stretch/>
        </p:blipFill>
        <p:spPr>
          <a:xfrm>
            <a:off x="6983078" y="2779558"/>
            <a:ext cx="2296604" cy="820637"/>
          </a:xfrm>
          <a:prstGeom prst="rect">
            <a:avLst/>
          </a:prstGeom>
        </p:spPr>
      </p:pic>
      <p:pic>
        <p:nvPicPr>
          <p:cNvPr id="37" name="Picture 36" descr="A picture containing brick&#10;&#10;Description automatically generated">
            <a:extLst>
              <a:ext uri="{FF2B5EF4-FFF2-40B4-BE49-F238E27FC236}">
                <a16:creationId xmlns:a16="http://schemas.microsoft.com/office/drawing/2014/main" id="{E928B1BE-DA5A-C60D-CA93-06A1BD43786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55063" t="54852" r="28987"/>
          <a:stretch/>
        </p:blipFill>
        <p:spPr>
          <a:xfrm>
            <a:off x="9955927" y="4633631"/>
            <a:ext cx="991851" cy="1579284"/>
          </a:xfrm>
          <a:prstGeom prst="rect">
            <a:avLst/>
          </a:prstGeom>
        </p:spPr>
      </p:pic>
      <p:pic>
        <p:nvPicPr>
          <p:cNvPr id="38" name="Picture 37" descr="A picture containing brick&#10;&#10;Description automatically generated">
            <a:extLst>
              <a:ext uri="{FF2B5EF4-FFF2-40B4-BE49-F238E27FC236}">
                <a16:creationId xmlns:a16="http://schemas.microsoft.com/office/drawing/2014/main" id="{CE14FEC5-D875-E481-A264-B5B8A18B581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3006" t="54852" r="3545" b="2279"/>
          <a:stretch/>
        </p:blipFill>
        <p:spPr>
          <a:xfrm>
            <a:off x="10717762" y="5332837"/>
            <a:ext cx="1458255" cy="1499583"/>
          </a:xfrm>
          <a:prstGeom prst="rect">
            <a:avLst/>
          </a:prstGeom>
        </p:spPr>
      </p:pic>
    </p:spTree>
    <p:extLst>
      <p:ext uri="{BB962C8B-B14F-4D97-AF65-F5344CB8AC3E}">
        <p14:creationId xmlns:p14="http://schemas.microsoft.com/office/powerpoint/2010/main" val="2159493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3" name="Picture 2" descr="A picture containing brick&#10;&#10;Description automatically generated">
            <a:extLst>
              <a:ext uri="{FF2B5EF4-FFF2-40B4-BE49-F238E27FC236}">
                <a16:creationId xmlns:a16="http://schemas.microsoft.com/office/drawing/2014/main" id="{6F4AD004-426E-39B4-ABD3-53A6EAEFC2A2}"/>
              </a:ext>
            </a:extLst>
          </p:cNvPr>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l="5601" t="39156" r="72848"/>
          <a:stretch/>
        </p:blipFill>
        <p:spPr>
          <a:xfrm>
            <a:off x="31729" y="1100346"/>
            <a:ext cx="1466311" cy="2328655"/>
          </a:xfrm>
          <a:prstGeom prst="rect">
            <a:avLst/>
          </a:prstGeom>
        </p:spPr>
      </p:pic>
      <p:pic>
        <p:nvPicPr>
          <p:cNvPr id="5" name="Picture 4" descr="A picture containing brick&#10;&#10;Description automatically generated">
            <a:extLst>
              <a:ext uri="{FF2B5EF4-FFF2-40B4-BE49-F238E27FC236}">
                <a16:creationId xmlns:a16="http://schemas.microsoft.com/office/drawing/2014/main" id="{C3A7F7CC-F5ED-DE2A-4286-16787D34DF88}"/>
              </a:ext>
            </a:extLst>
          </p:cNvPr>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b="69283"/>
          <a:stretch/>
        </p:blipFill>
        <p:spPr>
          <a:xfrm>
            <a:off x="-416688" y="1"/>
            <a:ext cx="7271323" cy="1256375"/>
          </a:xfrm>
          <a:prstGeom prst="rect">
            <a:avLst/>
          </a:prstGeom>
        </p:spPr>
      </p:pic>
      <p:pic>
        <p:nvPicPr>
          <p:cNvPr id="11" name="Picture 10" descr="A picture containing brick&#10;&#10;Description automatically generated">
            <a:extLst>
              <a:ext uri="{FF2B5EF4-FFF2-40B4-BE49-F238E27FC236}">
                <a16:creationId xmlns:a16="http://schemas.microsoft.com/office/drawing/2014/main" id="{978C89B1-E4EF-7476-FA25-BB1D37675BC0}"/>
              </a:ext>
            </a:extLst>
          </p:cNvPr>
          <p:cNvPicPr>
            <a:picLocks noChangeAspect="1"/>
          </p:cNvPicPr>
          <p:nvPr userDrawn="1"/>
        </p:nvPicPr>
        <p:blipFill rotWithShape="1">
          <a:blip r:embed="rId2">
            <a:alphaModFix amt="74000"/>
            <a:extLst>
              <a:ext uri="{28A0092B-C50C-407E-A947-70E740481C1C}">
                <a14:useLocalDpi xmlns:a14="http://schemas.microsoft.com/office/drawing/2010/main" val="0"/>
              </a:ext>
            </a:extLst>
          </a:blip>
          <a:srcRect l="28956" t="37299" r="47215"/>
          <a:stretch/>
        </p:blipFill>
        <p:spPr>
          <a:xfrm>
            <a:off x="1473799" y="1014498"/>
            <a:ext cx="1621339" cy="2399709"/>
          </a:xfrm>
          <a:prstGeom prst="rect">
            <a:avLst/>
          </a:prstGeom>
        </p:spPr>
      </p:pic>
      <p:pic>
        <p:nvPicPr>
          <p:cNvPr id="12" name="Picture 11" descr="A picture containing brick&#10;&#10;Description automatically generated">
            <a:extLst>
              <a:ext uri="{FF2B5EF4-FFF2-40B4-BE49-F238E27FC236}">
                <a16:creationId xmlns:a16="http://schemas.microsoft.com/office/drawing/2014/main" id="{7D4924C0-7C71-0051-1E76-DC7BE445178F}"/>
              </a:ext>
            </a:extLst>
          </p:cNvPr>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l="59715" t="30717" r="5601" b="34008"/>
          <a:stretch/>
        </p:blipFill>
        <p:spPr>
          <a:xfrm>
            <a:off x="2951641" y="756967"/>
            <a:ext cx="2359876" cy="1350039"/>
          </a:xfrm>
          <a:prstGeom prst="rect">
            <a:avLst/>
          </a:prstGeom>
        </p:spPr>
      </p:pic>
      <p:pic>
        <p:nvPicPr>
          <p:cNvPr id="13" name="Picture 12" descr="A picture containing brick&#10;&#10;Description automatically generated">
            <a:extLst>
              <a:ext uri="{FF2B5EF4-FFF2-40B4-BE49-F238E27FC236}">
                <a16:creationId xmlns:a16="http://schemas.microsoft.com/office/drawing/2014/main" id="{97075437-90B6-3B9B-E0A3-6B41E457BE84}"/>
              </a:ext>
            </a:extLst>
          </p:cNvPr>
          <p:cNvPicPr>
            <a:picLocks noChangeAspect="1"/>
          </p:cNvPicPr>
          <p:nvPr userDrawn="1"/>
        </p:nvPicPr>
        <p:blipFill rotWithShape="1">
          <a:blip r:embed="rId2">
            <a:alphaModFix amt="74000"/>
            <a:extLst>
              <a:ext uri="{28A0092B-C50C-407E-A947-70E740481C1C}">
                <a14:useLocalDpi xmlns:a14="http://schemas.microsoft.com/office/drawing/2010/main" val="0"/>
              </a:ext>
            </a:extLst>
          </a:blip>
          <a:srcRect l="61709" t="67173" r="24146"/>
          <a:stretch/>
        </p:blipFill>
        <p:spPr>
          <a:xfrm>
            <a:off x="3102906" y="1986962"/>
            <a:ext cx="962468" cy="1256375"/>
          </a:xfrm>
          <a:prstGeom prst="rect">
            <a:avLst/>
          </a:prstGeom>
        </p:spPr>
      </p:pic>
      <p:pic>
        <p:nvPicPr>
          <p:cNvPr id="14" name="Picture 13" descr="A picture containing brick&#10;&#10;Description automatically generated">
            <a:extLst>
              <a:ext uri="{FF2B5EF4-FFF2-40B4-BE49-F238E27FC236}">
                <a16:creationId xmlns:a16="http://schemas.microsoft.com/office/drawing/2014/main" id="{9BF198B4-11E7-D147-EC72-7BC685DA6DFD}"/>
              </a:ext>
            </a:extLst>
          </p:cNvPr>
          <p:cNvPicPr>
            <a:picLocks noChangeAspect="1"/>
          </p:cNvPicPr>
          <p:nvPr userDrawn="1"/>
        </p:nvPicPr>
        <p:blipFill rotWithShape="1">
          <a:blip r:embed="rId2">
            <a:alphaModFix amt="74000"/>
            <a:extLst>
              <a:ext uri="{28A0092B-C50C-407E-A947-70E740481C1C}">
                <a14:useLocalDpi xmlns:a14="http://schemas.microsoft.com/office/drawing/2010/main" val="0"/>
              </a:ext>
            </a:extLst>
          </a:blip>
          <a:srcRect l="75854" t="67173"/>
          <a:stretch/>
        </p:blipFill>
        <p:spPr>
          <a:xfrm>
            <a:off x="3861245" y="2107006"/>
            <a:ext cx="1642871" cy="1256375"/>
          </a:xfrm>
          <a:prstGeom prst="rect">
            <a:avLst/>
          </a:prstGeom>
        </p:spPr>
      </p:pic>
      <p:pic>
        <p:nvPicPr>
          <p:cNvPr id="15" name="Picture 14">
            <a:extLst>
              <a:ext uri="{FF2B5EF4-FFF2-40B4-BE49-F238E27FC236}">
                <a16:creationId xmlns:a16="http://schemas.microsoft.com/office/drawing/2014/main" id="{A3788963-DCA1-D747-30D5-6F6A6DB5DFC6}"/>
              </a:ext>
            </a:extLst>
          </p:cNvPr>
          <p:cNvPicPr>
            <a:picLocks noChangeAspect="1"/>
          </p:cNvPicPr>
          <p:nvPr userDrawn="1"/>
        </p:nvPicPr>
        <p:blipFill rotWithShape="1">
          <a:blip r:embed="rId3">
            <a:alphaModFix amt="74000"/>
            <a:extLst>
              <a:ext uri="{28A0092B-C50C-407E-A947-70E740481C1C}">
                <a14:useLocalDpi xmlns:a14="http://schemas.microsoft.com/office/drawing/2010/main" val="0"/>
              </a:ext>
            </a:extLst>
          </a:blip>
          <a:srcRect t="10235" r="63828" b="24983"/>
          <a:stretch/>
        </p:blipFill>
        <p:spPr>
          <a:xfrm>
            <a:off x="5158377" y="1861321"/>
            <a:ext cx="1799897" cy="1803647"/>
          </a:xfrm>
          <a:prstGeom prst="rect">
            <a:avLst/>
          </a:prstGeom>
        </p:spPr>
      </p:pic>
      <p:pic>
        <p:nvPicPr>
          <p:cNvPr id="16" name="Picture 15">
            <a:extLst>
              <a:ext uri="{FF2B5EF4-FFF2-40B4-BE49-F238E27FC236}">
                <a16:creationId xmlns:a16="http://schemas.microsoft.com/office/drawing/2014/main" id="{1A4EFCE9-5DE6-034C-5F9F-0E3BF30962EE}"/>
              </a:ext>
            </a:extLst>
          </p:cNvPr>
          <p:cNvPicPr>
            <a:picLocks noChangeAspect="1"/>
          </p:cNvPicPr>
          <p:nvPr userDrawn="1"/>
        </p:nvPicPr>
        <p:blipFill rotWithShape="1">
          <a:blip r:embed="rId3">
            <a:alphaModFix amt="74000"/>
            <a:extLst>
              <a:ext uri="{28A0092B-C50C-407E-A947-70E740481C1C}">
                <a14:useLocalDpi xmlns:a14="http://schemas.microsoft.com/office/drawing/2010/main" val="0"/>
              </a:ext>
            </a:extLst>
          </a:blip>
          <a:srcRect l="46395" t="17916" r="960" b="64306"/>
          <a:stretch/>
        </p:blipFill>
        <p:spPr>
          <a:xfrm>
            <a:off x="6304077" y="63431"/>
            <a:ext cx="2619579" cy="494972"/>
          </a:xfrm>
          <a:prstGeom prst="rect">
            <a:avLst/>
          </a:prstGeom>
        </p:spPr>
      </p:pic>
      <p:pic>
        <p:nvPicPr>
          <p:cNvPr id="17" name="Picture 16">
            <a:extLst>
              <a:ext uri="{FF2B5EF4-FFF2-40B4-BE49-F238E27FC236}">
                <a16:creationId xmlns:a16="http://schemas.microsoft.com/office/drawing/2014/main" id="{C84BE5BC-4ECD-F443-87C9-D189F56902EB}"/>
              </a:ext>
            </a:extLst>
          </p:cNvPr>
          <p:cNvPicPr>
            <a:picLocks noChangeAspect="1"/>
          </p:cNvPicPr>
          <p:nvPr userDrawn="1"/>
        </p:nvPicPr>
        <p:blipFill rotWithShape="1">
          <a:blip r:embed="rId3">
            <a:alphaModFix amt="74000"/>
            <a:extLst>
              <a:ext uri="{28A0092B-C50C-407E-A947-70E740481C1C}">
                <a14:useLocalDpi xmlns:a14="http://schemas.microsoft.com/office/drawing/2010/main" val="0"/>
              </a:ext>
            </a:extLst>
          </a:blip>
          <a:srcRect l="46550" t="40277" r="805" b="30653"/>
          <a:stretch/>
        </p:blipFill>
        <p:spPr>
          <a:xfrm>
            <a:off x="6620781" y="530223"/>
            <a:ext cx="2619579" cy="809368"/>
          </a:xfrm>
          <a:prstGeom prst="rect">
            <a:avLst/>
          </a:prstGeom>
        </p:spPr>
      </p:pic>
      <p:pic>
        <p:nvPicPr>
          <p:cNvPr id="18" name="Picture 17">
            <a:extLst>
              <a:ext uri="{FF2B5EF4-FFF2-40B4-BE49-F238E27FC236}">
                <a16:creationId xmlns:a16="http://schemas.microsoft.com/office/drawing/2014/main" id="{BFBF0862-9624-EEDD-0AC1-F0B72C74E852}"/>
              </a:ext>
            </a:extLst>
          </p:cNvPr>
          <p:cNvPicPr>
            <a:picLocks noChangeAspect="1"/>
          </p:cNvPicPr>
          <p:nvPr userDrawn="1"/>
        </p:nvPicPr>
        <p:blipFill rotWithShape="1">
          <a:blip r:embed="rId3">
            <a:alphaModFix amt="74000"/>
            <a:extLst>
              <a:ext uri="{28A0092B-C50C-407E-A947-70E740481C1C}">
                <a14:useLocalDpi xmlns:a14="http://schemas.microsoft.com/office/drawing/2010/main" val="0"/>
              </a:ext>
            </a:extLst>
          </a:blip>
          <a:srcRect l="38002" t="76708" r="-51" b="3153"/>
          <a:stretch/>
        </p:blipFill>
        <p:spPr>
          <a:xfrm>
            <a:off x="6070128" y="1245673"/>
            <a:ext cx="3087481" cy="560711"/>
          </a:xfrm>
          <a:prstGeom prst="rect">
            <a:avLst/>
          </a:prstGeom>
        </p:spPr>
      </p:pic>
      <p:pic>
        <p:nvPicPr>
          <p:cNvPr id="19" name="Picture 18" descr="A picture containing brick, building material&#10;&#10;Description automatically generated">
            <a:extLst>
              <a:ext uri="{FF2B5EF4-FFF2-40B4-BE49-F238E27FC236}">
                <a16:creationId xmlns:a16="http://schemas.microsoft.com/office/drawing/2014/main" id="{5CCB0D63-9E14-C902-B127-951C55C54D25}"/>
              </a:ext>
            </a:extLst>
          </p:cNvPr>
          <p:cNvPicPr>
            <a:picLocks noChangeAspect="1"/>
          </p:cNvPicPr>
          <p:nvPr userDrawn="1"/>
        </p:nvPicPr>
        <p:blipFill rotWithShape="1">
          <a:blip r:embed="rId4">
            <a:alphaModFix amt="74000"/>
            <a:extLst>
              <a:ext uri="{28A0092B-C50C-407E-A947-70E740481C1C}">
                <a14:useLocalDpi xmlns:a14="http://schemas.microsoft.com/office/drawing/2010/main" val="0"/>
              </a:ext>
            </a:extLst>
          </a:blip>
          <a:srcRect r="11234" b="69114"/>
          <a:stretch/>
        </p:blipFill>
        <p:spPr>
          <a:xfrm>
            <a:off x="286749" y="3763569"/>
            <a:ext cx="4872465" cy="953648"/>
          </a:xfrm>
          <a:prstGeom prst="rect">
            <a:avLst/>
          </a:prstGeom>
        </p:spPr>
      </p:pic>
      <p:pic>
        <p:nvPicPr>
          <p:cNvPr id="20" name="Picture 19" descr="A picture containing brick, building material&#10;&#10;Description automatically generated">
            <a:extLst>
              <a:ext uri="{FF2B5EF4-FFF2-40B4-BE49-F238E27FC236}">
                <a16:creationId xmlns:a16="http://schemas.microsoft.com/office/drawing/2014/main" id="{98535F09-6831-0AEC-CB0F-8D1D82E0E9D5}"/>
              </a:ext>
            </a:extLst>
          </p:cNvPr>
          <p:cNvPicPr>
            <a:picLocks noChangeAspect="1"/>
          </p:cNvPicPr>
          <p:nvPr userDrawn="1"/>
        </p:nvPicPr>
        <p:blipFill rotWithShape="1">
          <a:blip r:embed="rId4">
            <a:alphaModFix amt="74000"/>
            <a:extLst>
              <a:ext uri="{28A0092B-C50C-407E-A947-70E740481C1C}">
                <a14:useLocalDpi xmlns:a14="http://schemas.microsoft.com/office/drawing/2010/main" val="0"/>
              </a:ext>
            </a:extLst>
          </a:blip>
          <a:srcRect t="37131" r="76266"/>
          <a:stretch/>
        </p:blipFill>
        <p:spPr>
          <a:xfrm>
            <a:off x="171002" y="4776838"/>
            <a:ext cx="1302799" cy="1941169"/>
          </a:xfrm>
          <a:prstGeom prst="rect">
            <a:avLst/>
          </a:prstGeom>
        </p:spPr>
      </p:pic>
      <p:pic>
        <p:nvPicPr>
          <p:cNvPr id="21" name="Picture 20" descr="A picture containing brick, building material&#10;&#10;Description automatically generated">
            <a:extLst>
              <a:ext uri="{FF2B5EF4-FFF2-40B4-BE49-F238E27FC236}">
                <a16:creationId xmlns:a16="http://schemas.microsoft.com/office/drawing/2014/main" id="{8D9254AF-3699-182C-0590-0674DDB8C0E4}"/>
              </a:ext>
            </a:extLst>
          </p:cNvPr>
          <p:cNvPicPr>
            <a:picLocks noChangeAspect="1"/>
          </p:cNvPicPr>
          <p:nvPr userDrawn="1"/>
        </p:nvPicPr>
        <p:blipFill rotWithShape="1">
          <a:blip r:embed="rId4">
            <a:alphaModFix amt="74000"/>
            <a:extLst>
              <a:ext uri="{28A0092B-C50C-407E-A947-70E740481C1C}">
                <a14:useLocalDpi xmlns:a14="http://schemas.microsoft.com/office/drawing/2010/main" val="0"/>
              </a:ext>
            </a:extLst>
          </a:blip>
          <a:srcRect l="23734" t="35275" r="54051"/>
          <a:stretch/>
        </p:blipFill>
        <p:spPr>
          <a:xfrm>
            <a:off x="1417577" y="4739772"/>
            <a:ext cx="1219419" cy="1998491"/>
          </a:xfrm>
          <a:prstGeom prst="rect">
            <a:avLst/>
          </a:prstGeom>
        </p:spPr>
      </p:pic>
      <p:pic>
        <p:nvPicPr>
          <p:cNvPr id="22" name="Picture 21" descr="A picture containing brick, building material&#10;&#10;Description automatically generated">
            <a:extLst>
              <a:ext uri="{FF2B5EF4-FFF2-40B4-BE49-F238E27FC236}">
                <a16:creationId xmlns:a16="http://schemas.microsoft.com/office/drawing/2014/main" id="{754D18D7-B027-5F1B-58E5-365B803D7E10}"/>
              </a:ext>
            </a:extLst>
          </p:cNvPr>
          <p:cNvPicPr>
            <a:picLocks noChangeAspect="1"/>
          </p:cNvPicPr>
          <p:nvPr userDrawn="1"/>
        </p:nvPicPr>
        <p:blipFill rotWithShape="1">
          <a:blip r:embed="rId4">
            <a:alphaModFix amt="74000"/>
            <a:extLst>
              <a:ext uri="{28A0092B-C50C-407E-A947-70E740481C1C}">
                <a14:useLocalDpi xmlns:a14="http://schemas.microsoft.com/office/drawing/2010/main" val="0"/>
              </a:ext>
            </a:extLst>
          </a:blip>
          <a:srcRect l="54050" t="29536" b="39578"/>
          <a:stretch/>
        </p:blipFill>
        <p:spPr>
          <a:xfrm>
            <a:off x="2573969" y="4469625"/>
            <a:ext cx="2522216" cy="953648"/>
          </a:xfrm>
          <a:prstGeom prst="rect">
            <a:avLst/>
          </a:prstGeom>
        </p:spPr>
      </p:pic>
      <p:pic>
        <p:nvPicPr>
          <p:cNvPr id="23" name="Picture 22" descr="A picture containing brick, building material&#10;&#10;Description automatically generated">
            <a:extLst>
              <a:ext uri="{FF2B5EF4-FFF2-40B4-BE49-F238E27FC236}">
                <a16:creationId xmlns:a16="http://schemas.microsoft.com/office/drawing/2014/main" id="{F04B70B2-10BE-708E-3006-DB2076718E82}"/>
              </a:ext>
            </a:extLst>
          </p:cNvPr>
          <p:cNvPicPr>
            <a:picLocks noChangeAspect="1"/>
          </p:cNvPicPr>
          <p:nvPr userDrawn="1"/>
        </p:nvPicPr>
        <p:blipFill rotWithShape="1">
          <a:blip r:embed="rId4">
            <a:alphaModFix amt="74000"/>
            <a:extLst>
              <a:ext uri="{28A0092B-C50C-407E-A947-70E740481C1C}">
                <a14:useLocalDpi xmlns:a14="http://schemas.microsoft.com/office/drawing/2010/main" val="0"/>
              </a:ext>
            </a:extLst>
          </a:blip>
          <a:srcRect l="78703" t="60422"/>
          <a:stretch/>
        </p:blipFill>
        <p:spPr>
          <a:xfrm>
            <a:off x="3737167" y="5490275"/>
            <a:ext cx="1169044" cy="1222024"/>
          </a:xfrm>
          <a:prstGeom prst="rect">
            <a:avLst/>
          </a:prstGeom>
        </p:spPr>
      </p:pic>
      <p:pic>
        <p:nvPicPr>
          <p:cNvPr id="24" name="Picture 23" descr="A picture containing brick, building material&#10;&#10;Description automatically generated">
            <a:extLst>
              <a:ext uri="{FF2B5EF4-FFF2-40B4-BE49-F238E27FC236}">
                <a16:creationId xmlns:a16="http://schemas.microsoft.com/office/drawing/2014/main" id="{CA888B83-02D0-B808-955C-7C11A5E51B4D}"/>
              </a:ext>
            </a:extLst>
          </p:cNvPr>
          <p:cNvPicPr>
            <a:picLocks noChangeAspect="1"/>
          </p:cNvPicPr>
          <p:nvPr userDrawn="1"/>
        </p:nvPicPr>
        <p:blipFill rotWithShape="1">
          <a:blip r:embed="rId4">
            <a:alphaModFix amt="74000"/>
            <a:extLst>
              <a:ext uri="{28A0092B-C50C-407E-A947-70E740481C1C}">
                <a14:useLocalDpi xmlns:a14="http://schemas.microsoft.com/office/drawing/2010/main" val="0"/>
              </a:ext>
            </a:extLst>
          </a:blip>
          <a:srcRect l="59431" t="60422" r="21297"/>
          <a:stretch/>
        </p:blipFill>
        <p:spPr>
          <a:xfrm>
            <a:off x="2573969" y="5314576"/>
            <a:ext cx="1057872" cy="1222024"/>
          </a:xfrm>
          <a:prstGeom prst="rect">
            <a:avLst/>
          </a:prstGeom>
        </p:spPr>
      </p:pic>
      <p:pic>
        <p:nvPicPr>
          <p:cNvPr id="25" name="Picture 24" descr="A view of the earth from space&#10;&#10;Description automatically generated with low confidence">
            <a:extLst>
              <a:ext uri="{FF2B5EF4-FFF2-40B4-BE49-F238E27FC236}">
                <a16:creationId xmlns:a16="http://schemas.microsoft.com/office/drawing/2014/main" id="{2BF87536-F367-4BEB-6B18-6C92419A3D18}"/>
              </a:ext>
            </a:extLst>
          </p:cNvPr>
          <p:cNvPicPr>
            <a:picLocks noChangeAspect="1"/>
          </p:cNvPicPr>
          <p:nvPr userDrawn="1"/>
        </p:nvPicPr>
        <p:blipFill rotWithShape="1">
          <a:blip r:embed="rId5">
            <a:alphaModFix amt="74000"/>
            <a:extLst>
              <a:ext uri="{28A0092B-C50C-407E-A947-70E740481C1C}">
                <a14:useLocalDpi xmlns:a14="http://schemas.microsoft.com/office/drawing/2010/main" val="0"/>
              </a:ext>
            </a:extLst>
          </a:blip>
          <a:srcRect l="1614" t="9115" r="64494" b="26750"/>
          <a:stretch/>
        </p:blipFill>
        <p:spPr>
          <a:xfrm>
            <a:off x="5107771" y="3832628"/>
            <a:ext cx="1608061" cy="1711661"/>
          </a:xfrm>
          <a:prstGeom prst="rect">
            <a:avLst/>
          </a:prstGeom>
        </p:spPr>
      </p:pic>
      <p:pic>
        <p:nvPicPr>
          <p:cNvPr id="26" name="Picture 25" descr="A view of the earth from space&#10;&#10;Description automatically generated with low confidence">
            <a:extLst>
              <a:ext uri="{FF2B5EF4-FFF2-40B4-BE49-F238E27FC236}">
                <a16:creationId xmlns:a16="http://schemas.microsoft.com/office/drawing/2014/main" id="{7A28382A-FD43-B3A8-B3A8-6E89A4399C71}"/>
              </a:ext>
            </a:extLst>
          </p:cNvPr>
          <p:cNvPicPr>
            <a:picLocks noChangeAspect="1"/>
          </p:cNvPicPr>
          <p:nvPr userDrawn="1"/>
        </p:nvPicPr>
        <p:blipFill rotWithShape="1">
          <a:blip r:embed="rId5">
            <a:alphaModFix amt="74000"/>
            <a:extLst>
              <a:ext uri="{28A0092B-C50C-407E-A947-70E740481C1C}">
                <a14:useLocalDpi xmlns:a14="http://schemas.microsoft.com/office/drawing/2010/main" val="0"/>
              </a:ext>
            </a:extLst>
          </a:blip>
          <a:srcRect l="42625" t="18538" r="-6122" b="64078"/>
          <a:stretch/>
        </p:blipFill>
        <p:spPr>
          <a:xfrm>
            <a:off x="6436449" y="4526859"/>
            <a:ext cx="3218847" cy="495701"/>
          </a:xfrm>
          <a:prstGeom prst="rect">
            <a:avLst/>
          </a:prstGeom>
        </p:spPr>
      </p:pic>
      <p:pic>
        <p:nvPicPr>
          <p:cNvPr id="27" name="Picture 26" descr="A view of the earth from space&#10;&#10;Description automatically generated with low confidence">
            <a:extLst>
              <a:ext uri="{FF2B5EF4-FFF2-40B4-BE49-F238E27FC236}">
                <a16:creationId xmlns:a16="http://schemas.microsoft.com/office/drawing/2014/main" id="{5B5C1C88-E732-4AEF-B282-9C35F253C043}"/>
              </a:ext>
            </a:extLst>
          </p:cNvPr>
          <p:cNvPicPr>
            <a:picLocks noChangeAspect="1"/>
          </p:cNvPicPr>
          <p:nvPr userDrawn="1"/>
        </p:nvPicPr>
        <p:blipFill rotWithShape="1">
          <a:blip r:embed="rId5">
            <a:alphaModFix amt="74000"/>
            <a:extLst>
              <a:ext uri="{28A0092B-C50C-407E-A947-70E740481C1C}">
                <a14:useLocalDpi xmlns:a14="http://schemas.microsoft.com/office/drawing/2010/main" val="0"/>
              </a:ext>
            </a:extLst>
          </a:blip>
          <a:srcRect l="44239" t="40479" r="-7736" b="30998"/>
          <a:stretch/>
        </p:blipFill>
        <p:spPr>
          <a:xfrm>
            <a:off x="6504875" y="5022561"/>
            <a:ext cx="3218851" cy="813335"/>
          </a:xfrm>
          <a:prstGeom prst="rect">
            <a:avLst/>
          </a:prstGeom>
        </p:spPr>
      </p:pic>
      <p:pic>
        <p:nvPicPr>
          <p:cNvPr id="28" name="Picture 27" descr="A view of the earth from space&#10;&#10;Description automatically generated with low confidence">
            <a:extLst>
              <a:ext uri="{FF2B5EF4-FFF2-40B4-BE49-F238E27FC236}">
                <a16:creationId xmlns:a16="http://schemas.microsoft.com/office/drawing/2014/main" id="{96E10704-0269-6017-F066-5FC695F73D95}"/>
              </a:ext>
            </a:extLst>
          </p:cNvPr>
          <p:cNvPicPr>
            <a:picLocks noChangeAspect="1"/>
          </p:cNvPicPr>
          <p:nvPr userDrawn="1"/>
        </p:nvPicPr>
        <p:blipFill rotWithShape="1">
          <a:blip r:embed="rId5">
            <a:alphaModFix amt="74000"/>
            <a:extLst>
              <a:ext uri="{28A0092B-C50C-407E-A947-70E740481C1C}">
                <a14:useLocalDpi xmlns:a14="http://schemas.microsoft.com/office/drawing/2010/main" val="0"/>
              </a:ext>
            </a:extLst>
          </a:blip>
          <a:srcRect l="37737" t="75275" r="-1234" b="-3798"/>
          <a:stretch/>
        </p:blipFill>
        <p:spPr>
          <a:xfrm>
            <a:off x="5096185" y="5831853"/>
            <a:ext cx="3218851" cy="813335"/>
          </a:xfrm>
          <a:prstGeom prst="rect">
            <a:avLst/>
          </a:prstGeom>
        </p:spPr>
      </p:pic>
      <p:pic>
        <p:nvPicPr>
          <p:cNvPr id="29" name="Picture 28">
            <a:extLst>
              <a:ext uri="{FF2B5EF4-FFF2-40B4-BE49-F238E27FC236}">
                <a16:creationId xmlns:a16="http://schemas.microsoft.com/office/drawing/2014/main" id="{3EEE0E96-F73C-4AD1-1953-9182166808E8}"/>
              </a:ext>
            </a:extLst>
          </p:cNvPr>
          <p:cNvPicPr>
            <a:picLocks noChangeAspect="1"/>
          </p:cNvPicPr>
          <p:nvPr userDrawn="1"/>
        </p:nvPicPr>
        <p:blipFill rotWithShape="1">
          <a:blip r:embed="rId6">
            <a:alphaModFix amt="74000"/>
            <a:extLst>
              <a:ext uri="{28A0092B-C50C-407E-A947-70E740481C1C}">
                <a14:useLocalDpi xmlns:a14="http://schemas.microsoft.com/office/drawing/2010/main" val="0"/>
              </a:ext>
            </a:extLst>
          </a:blip>
          <a:srcRect t="7932" r="62405" b="25740"/>
          <a:stretch/>
        </p:blipFill>
        <p:spPr>
          <a:xfrm>
            <a:off x="8727689" y="5473775"/>
            <a:ext cx="1417515" cy="1406775"/>
          </a:xfrm>
          <a:prstGeom prst="rect">
            <a:avLst/>
          </a:prstGeom>
        </p:spPr>
      </p:pic>
      <p:pic>
        <p:nvPicPr>
          <p:cNvPr id="30" name="Picture 29">
            <a:extLst>
              <a:ext uri="{FF2B5EF4-FFF2-40B4-BE49-F238E27FC236}">
                <a16:creationId xmlns:a16="http://schemas.microsoft.com/office/drawing/2014/main" id="{26F4D31D-4A5C-5C5F-46C3-880AA68EB0E8}"/>
              </a:ext>
            </a:extLst>
          </p:cNvPr>
          <p:cNvPicPr>
            <a:picLocks noChangeAspect="1"/>
          </p:cNvPicPr>
          <p:nvPr userDrawn="1"/>
        </p:nvPicPr>
        <p:blipFill rotWithShape="1">
          <a:blip r:embed="rId6">
            <a:alphaModFix amt="74000"/>
            <a:extLst>
              <a:ext uri="{28A0092B-C50C-407E-A947-70E740481C1C}">
                <a14:useLocalDpi xmlns:a14="http://schemas.microsoft.com/office/drawing/2010/main" val="0"/>
              </a:ext>
            </a:extLst>
          </a:blip>
          <a:srcRect l="45933" t="18396" r="2801" b="65233"/>
          <a:stretch/>
        </p:blipFill>
        <p:spPr>
          <a:xfrm>
            <a:off x="9511918" y="25583"/>
            <a:ext cx="1932975" cy="347220"/>
          </a:xfrm>
          <a:prstGeom prst="rect">
            <a:avLst/>
          </a:prstGeom>
        </p:spPr>
      </p:pic>
      <p:pic>
        <p:nvPicPr>
          <p:cNvPr id="31" name="Picture 30">
            <a:extLst>
              <a:ext uri="{FF2B5EF4-FFF2-40B4-BE49-F238E27FC236}">
                <a16:creationId xmlns:a16="http://schemas.microsoft.com/office/drawing/2014/main" id="{4C5CB651-7122-24F1-E8AA-AD3CC47AC8AE}"/>
              </a:ext>
            </a:extLst>
          </p:cNvPr>
          <p:cNvPicPr>
            <a:picLocks noChangeAspect="1"/>
          </p:cNvPicPr>
          <p:nvPr userDrawn="1"/>
        </p:nvPicPr>
        <p:blipFill rotWithShape="1">
          <a:blip r:embed="rId6">
            <a:alphaModFix amt="74000"/>
            <a:extLst>
              <a:ext uri="{28A0092B-C50C-407E-A947-70E740481C1C}">
                <a14:useLocalDpi xmlns:a14="http://schemas.microsoft.com/office/drawing/2010/main" val="0"/>
              </a:ext>
            </a:extLst>
          </a:blip>
          <a:srcRect l="47436" t="38523" r="2706" b="29621"/>
          <a:stretch/>
        </p:blipFill>
        <p:spPr>
          <a:xfrm>
            <a:off x="9511915" y="463754"/>
            <a:ext cx="1879876" cy="675647"/>
          </a:xfrm>
          <a:prstGeom prst="rect">
            <a:avLst/>
          </a:prstGeom>
        </p:spPr>
      </p:pic>
      <p:pic>
        <p:nvPicPr>
          <p:cNvPr id="32" name="Picture 31">
            <a:extLst>
              <a:ext uri="{FF2B5EF4-FFF2-40B4-BE49-F238E27FC236}">
                <a16:creationId xmlns:a16="http://schemas.microsoft.com/office/drawing/2014/main" id="{717F26B0-2BAB-CA55-E16D-146AC170710D}"/>
              </a:ext>
            </a:extLst>
          </p:cNvPr>
          <p:cNvPicPr>
            <a:picLocks noChangeAspect="1"/>
          </p:cNvPicPr>
          <p:nvPr userDrawn="1"/>
        </p:nvPicPr>
        <p:blipFill rotWithShape="1">
          <a:blip r:embed="rId6">
            <a:alphaModFix amt="74000"/>
            <a:extLst>
              <a:ext uri="{28A0092B-C50C-407E-A947-70E740481C1C}">
                <a14:useLocalDpi xmlns:a14="http://schemas.microsoft.com/office/drawing/2010/main" val="0"/>
              </a:ext>
            </a:extLst>
          </a:blip>
          <a:srcRect l="47547" t="40168" r="2595" b="32997"/>
          <a:stretch/>
        </p:blipFill>
        <p:spPr>
          <a:xfrm>
            <a:off x="9511915" y="1301957"/>
            <a:ext cx="1879877" cy="569153"/>
          </a:xfrm>
          <a:prstGeom prst="rect">
            <a:avLst/>
          </a:prstGeom>
        </p:spPr>
      </p:pic>
      <p:pic>
        <p:nvPicPr>
          <p:cNvPr id="33" name="Picture 32" descr="A picture containing brick&#10;&#10;Description automatically generated">
            <a:extLst>
              <a:ext uri="{FF2B5EF4-FFF2-40B4-BE49-F238E27FC236}">
                <a16:creationId xmlns:a16="http://schemas.microsoft.com/office/drawing/2014/main" id="{46FCBF36-355A-9517-ECBB-F8A18CDFF405}"/>
              </a:ext>
            </a:extLst>
          </p:cNvPr>
          <p:cNvPicPr>
            <a:picLocks noChangeAspect="1"/>
          </p:cNvPicPr>
          <p:nvPr userDrawn="1"/>
        </p:nvPicPr>
        <p:blipFill rotWithShape="1">
          <a:blip r:embed="rId7">
            <a:alphaModFix amt="74000"/>
            <a:extLst>
              <a:ext uri="{28A0092B-C50C-407E-A947-70E740481C1C}">
                <a14:useLocalDpi xmlns:a14="http://schemas.microsoft.com/office/drawing/2010/main" val="0"/>
              </a:ext>
            </a:extLst>
          </a:blip>
          <a:srcRect l="8354" r="6772" b="70802"/>
          <a:stretch/>
        </p:blipFill>
        <p:spPr>
          <a:xfrm>
            <a:off x="7104649" y="1938726"/>
            <a:ext cx="4351247" cy="842020"/>
          </a:xfrm>
          <a:prstGeom prst="rect">
            <a:avLst/>
          </a:prstGeom>
        </p:spPr>
      </p:pic>
      <p:pic>
        <p:nvPicPr>
          <p:cNvPr id="34" name="Picture 33" descr="A picture containing brick&#10;&#10;Description automatically generated">
            <a:extLst>
              <a:ext uri="{FF2B5EF4-FFF2-40B4-BE49-F238E27FC236}">
                <a16:creationId xmlns:a16="http://schemas.microsoft.com/office/drawing/2014/main" id="{A1B8D879-2EBD-1D07-6A40-4A42935DC5E8}"/>
              </a:ext>
            </a:extLst>
          </p:cNvPr>
          <p:cNvPicPr>
            <a:picLocks noChangeAspect="1"/>
          </p:cNvPicPr>
          <p:nvPr userDrawn="1"/>
        </p:nvPicPr>
        <p:blipFill rotWithShape="1">
          <a:blip r:embed="rId7">
            <a:alphaModFix amt="74000"/>
            <a:extLst>
              <a:ext uri="{28A0092B-C50C-407E-A947-70E740481C1C}">
                <a14:useLocalDpi xmlns:a14="http://schemas.microsoft.com/office/drawing/2010/main" val="0"/>
              </a:ext>
            </a:extLst>
          </a:blip>
          <a:srcRect t="36625" r="79209" b="5316"/>
          <a:stretch/>
        </p:blipFill>
        <p:spPr>
          <a:xfrm>
            <a:off x="9242597" y="2729545"/>
            <a:ext cx="1292947" cy="2030931"/>
          </a:xfrm>
          <a:prstGeom prst="rect">
            <a:avLst/>
          </a:prstGeom>
        </p:spPr>
      </p:pic>
      <p:pic>
        <p:nvPicPr>
          <p:cNvPr id="35" name="Picture 34" descr="A picture containing brick&#10;&#10;Description automatically generated">
            <a:extLst>
              <a:ext uri="{FF2B5EF4-FFF2-40B4-BE49-F238E27FC236}">
                <a16:creationId xmlns:a16="http://schemas.microsoft.com/office/drawing/2014/main" id="{5BE30FEB-5311-F3AC-0267-432822AC16B4}"/>
              </a:ext>
            </a:extLst>
          </p:cNvPr>
          <p:cNvPicPr>
            <a:picLocks noChangeAspect="1"/>
          </p:cNvPicPr>
          <p:nvPr userDrawn="1"/>
        </p:nvPicPr>
        <p:blipFill rotWithShape="1">
          <a:blip r:embed="rId7">
            <a:alphaModFix amt="74000"/>
            <a:extLst>
              <a:ext uri="{28A0092B-C50C-407E-A947-70E740481C1C}">
                <a14:useLocalDpi xmlns:a14="http://schemas.microsoft.com/office/drawing/2010/main" val="0"/>
              </a:ext>
            </a:extLst>
          </a:blip>
          <a:srcRect l="20791" t="31392" r="53576" b="5318"/>
          <a:stretch/>
        </p:blipFill>
        <p:spPr>
          <a:xfrm>
            <a:off x="10545372" y="2741843"/>
            <a:ext cx="1594043" cy="2213949"/>
          </a:xfrm>
          <a:prstGeom prst="rect">
            <a:avLst/>
          </a:prstGeom>
        </p:spPr>
      </p:pic>
      <p:pic>
        <p:nvPicPr>
          <p:cNvPr id="36" name="Picture 35" descr="A picture containing brick&#10;&#10;Description automatically generated">
            <a:extLst>
              <a:ext uri="{FF2B5EF4-FFF2-40B4-BE49-F238E27FC236}">
                <a16:creationId xmlns:a16="http://schemas.microsoft.com/office/drawing/2014/main" id="{527F3E2D-03BF-DB1B-0128-78559A568B72}"/>
              </a:ext>
            </a:extLst>
          </p:cNvPr>
          <p:cNvPicPr>
            <a:picLocks noChangeAspect="1"/>
          </p:cNvPicPr>
          <p:nvPr userDrawn="1"/>
        </p:nvPicPr>
        <p:blipFill rotWithShape="1">
          <a:blip r:embed="rId7">
            <a:alphaModFix amt="74000"/>
            <a:extLst>
              <a:ext uri="{28A0092B-C50C-407E-A947-70E740481C1C}">
                <a14:useLocalDpi xmlns:a14="http://schemas.microsoft.com/office/drawing/2010/main" val="0"/>
              </a:ext>
            </a:extLst>
          </a:blip>
          <a:srcRect l="46424" t="31392" r="16646" b="45148"/>
          <a:stretch/>
        </p:blipFill>
        <p:spPr>
          <a:xfrm>
            <a:off x="6983078" y="2779558"/>
            <a:ext cx="2296604" cy="820637"/>
          </a:xfrm>
          <a:prstGeom prst="rect">
            <a:avLst/>
          </a:prstGeom>
        </p:spPr>
      </p:pic>
      <p:pic>
        <p:nvPicPr>
          <p:cNvPr id="37" name="Picture 36" descr="A picture containing brick&#10;&#10;Description automatically generated">
            <a:extLst>
              <a:ext uri="{FF2B5EF4-FFF2-40B4-BE49-F238E27FC236}">
                <a16:creationId xmlns:a16="http://schemas.microsoft.com/office/drawing/2014/main" id="{E928B1BE-DA5A-C60D-CA93-06A1BD43786E}"/>
              </a:ext>
            </a:extLst>
          </p:cNvPr>
          <p:cNvPicPr>
            <a:picLocks noChangeAspect="1"/>
          </p:cNvPicPr>
          <p:nvPr userDrawn="1"/>
        </p:nvPicPr>
        <p:blipFill rotWithShape="1">
          <a:blip r:embed="rId7">
            <a:alphaModFix amt="74000"/>
            <a:extLst>
              <a:ext uri="{28A0092B-C50C-407E-A947-70E740481C1C}">
                <a14:useLocalDpi xmlns:a14="http://schemas.microsoft.com/office/drawing/2010/main" val="0"/>
              </a:ext>
            </a:extLst>
          </a:blip>
          <a:srcRect l="55063" t="54852" r="28987"/>
          <a:stretch/>
        </p:blipFill>
        <p:spPr>
          <a:xfrm>
            <a:off x="9955927" y="4633631"/>
            <a:ext cx="991851" cy="1579284"/>
          </a:xfrm>
          <a:prstGeom prst="rect">
            <a:avLst/>
          </a:prstGeom>
        </p:spPr>
      </p:pic>
      <p:pic>
        <p:nvPicPr>
          <p:cNvPr id="38" name="Picture 37" descr="A picture containing brick&#10;&#10;Description automatically generated">
            <a:extLst>
              <a:ext uri="{FF2B5EF4-FFF2-40B4-BE49-F238E27FC236}">
                <a16:creationId xmlns:a16="http://schemas.microsoft.com/office/drawing/2014/main" id="{CE14FEC5-D875-E481-A264-B5B8A18B5812}"/>
              </a:ext>
            </a:extLst>
          </p:cNvPr>
          <p:cNvPicPr>
            <a:picLocks noChangeAspect="1"/>
          </p:cNvPicPr>
          <p:nvPr userDrawn="1"/>
        </p:nvPicPr>
        <p:blipFill rotWithShape="1">
          <a:blip r:embed="rId7">
            <a:alphaModFix amt="74000"/>
            <a:extLst>
              <a:ext uri="{28A0092B-C50C-407E-A947-70E740481C1C}">
                <a14:useLocalDpi xmlns:a14="http://schemas.microsoft.com/office/drawing/2010/main" val="0"/>
              </a:ext>
            </a:extLst>
          </a:blip>
          <a:srcRect l="73006" t="54852" r="3545" b="2279"/>
          <a:stretch/>
        </p:blipFill>
        <p:spPr>
          <a:xfrm>
            <a:off x="10717762" y="5332837"/>
            <a:ext cx="1458255" cy="1499583"/>
          </a:xfrm>
          <a:prstGeom prst="rect">
            <a:avLst/>
          </a:prstGeom>
        </p:spPr>
      </p:pic>
    </p:spTree>
    <p:extLst>
      <p:ext uri="{BB962C8B-B14F-4D97-AF65-F5344CB8AC3E}">
        <p14:creationId xmlns:p14="http://schemas.microsoft.com/office/powerpoint/2010/main" val="46985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841A4A3-1E4C-36B0-4636-DE264BE7A6D2}"/>
              </a:ext>
            </a:extLst>
          </p:cNvPr>
          <p:cNvPicPr>
            <a:picLocks noChangeAspect="1"/>
          </p:cNvPicPr>
          <p:nvPr userDrawn="1"/>
        </p:nvPicPr>
        <p:blipFill>
          <a:blip r:embed="rId2"/>
          <a:stretch>
            <a:fillRect/>
          </a:stretch>
        </p:blipFill>
        <p:spPr>
          <a:xfrm flipH="1">
            <a:off x="4367514" y="2"/>
            <a:ext cx="7824487" cy="6857999"/>
          </a:xfrm>
          <a:prstGeom prst="rect">
            <a:avLst/>
          </a:prstGeom>
        </p:spPr>
      </p:pic>
    </p:spTree>
    <p:extLst>
      <p:ext uri="{BB962C8B-B14F-4D97-AF65-F5344CB8AC3E}">
        <p14:creationId xmlns:p14="http://schemas.microsoft.com/office/powerpoint/2010/main" val="16819139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3" name="Picture 12" descr="A picture containing brick&#10;&#10;Description automatically generated">
            <a:extLst>
              <a:ext uri="{FF2B5EF4-FFF2-40B4-BE49-F238E27FC236}">
                <a16:creationId xmlns:a16="http://schemas.microsoft.com/office/drawing/2014/main" id="{97075437-90B6-3B9B-E0A3-6B41E457BE84}"/>
              </a:ext>
            </a:extLst>
          </p:cNvPr>
          <p:cNvPicPr>
            <a:picLocks noChangeAspect="1"/>
          </p:cNvPicPr>
          <p:nvPr userDrawn="1"/>
        </p:nvPicPr>
        <p:blipFill rotWithShape="1">
          <a:blip r:embed="rId2">
            <a:alphaModFix amt="74000"/>
            <a:extLst>
              <a:ext uri="{28A0092B-C50C-407E-A947-70E740481C1C}">
                <a14:useLocalDpi xmlns:a14="http://schemas.microsoft.com/office/drawing/2010/main" val="0"/>
              </a:ext>
            </a:extLst>
          </a:blip>
          <a:srcRect l="61709" t="67173" r="24146"/>
          <a:stretch/>
        </p:blipFill>
        <p:spPr>
          <a:xfrm rot="3120130">
            <a:off x="502255" y="805201"/>
            <a:ext cx="2727448" cy="3560323"/>
          </a:xfrm>
          <a:prstGeom prst="rect">
            <a:avLst/>
          </a:prstGeom>
        </p:spPr>
      </p:pic>
      <p:pic>
        <p:nvPicPr>
          <p:cNvPr id="14" name="Picture 13" descr="A picture containing brick&#10;&#10;Description automatically generated">
            <a:extLst>
              <a:ext uri="{FF2B5EF4-FFF2-40B4-BE49-F238E27FC236}">
                <a16:creationId xmlns:a16="http://schemas.microsoft.com/office/drawing/2014/main" id="{9BF198B4-11E7-D147-EC72-7BC685DA6DFD}"/>
              </a:ext>
            </a:extLst>
          </p:cNvPr>
          <p:cNvPicPr>
            <a:picLocks noChangeAspect="1"/>
          </p:cNvPicPr>
          <p:nvPr userDrawn="1"/>
        </p:nvPicPr>
        <p:blipFill rotWithShape="1">
          <a:blip r:embed="rId2">
            <a:alphaModFix amt="74000"/>
            <a:extLst>
              <a:ext uri="{28A0092B-C50C-407E-A947-70E740481C1C}">
                <a14:useLocalDpi xmlns:a14="http://schemas.microsoft.com/office/drawing/2010/main" val="0"/>
              </a:ext>
            </a:extLst>
          </a:blip>
          <a:srcRect l="75854" t="67173"/>
          <a:stretch/>
        </p:blipFill>
        <p:spPr>
          <a:xfrm>
            <a:off x="2588802" y="1010342"/>
            <a:ext cx="2089831" cy="1598185"/>
          </a:xfrm>
          <a:prstGeom prst="rect">
            <a:avLst/>
          </a:prstGeom>
        </p:spPr>
      </p:pic>
      <p:pic>
        <p:nvPicPr>
          <p:cNvPr id="37" name="Picture 36" descr="A picture containing brick&#10;&#10;Description automatically generated">
            <a:extLst>
              <a:ext uri="{FF2B5EF4-FFF2-40B4-BE49-F238E27FC236}">
                <a16:creationId xmlns:a16="http://schemas.microsoft.com/office/drawing/2014/main" id="{E928B1BE-DA5A-C60D-CA93-06A1BD43786E}"/>
              </a:ext>
            </a:extLst>
          </p:cNvPr>
          <p:cNvPicPr>
            <a:picLocks noChangeAspect="1"/>
          </p:cNvPicPr>
          <p:nvPr userDrawn="1"/>
        </p:nvPicPr>
        <p:blipFill rotWithShape="1">
          <a:blip r:embed="rId3">
            <a:alphaModFix amt="74000"/>
            <a:extLst>
              <a:ext uri="{28A0092B-C50C-407E-A947-70E740481C1C}">
                <a14:useLocalDpi xmlns:a14="http://schemas.microsoft.com/office/drawing/2010/main" val="0"/>
              </a:ext>
            </a:extLst>
          </a:blip>
          <a:srcRect l="55063" t="54852" r="28987"/>
          <a:stretch/>
        </p:blipFill>
        <p:spPr>
          <a:xfrm rot="6645665">
            <a:off x="2416219" y="1174227"/>
            <a:ext cx="2702223" cy="4302645"/>
          </a:xfrm>
          <a:prstGeom prst="rect">
            <a:avLst/>
          </a:prstGeom>
        </p:spPr>
      </p:pic>
      <p:pic>
        <p:nvPicPr>
          <p:cNvPr id="23" name="Picture 22" descr="A picture containing brick, building material&#10;&#10;Description automatically generated">
            <a:extLst>
              <a:ext uri="{FF2B5EF4-FFF2-40B4-BE49-F238E27FC236}">
                <a16:creationId xmlns:a16="http://schemas.microsoft.com/office/drawing/2014/main" id="{F04B70B2-10BE-708E-3006-DB2076718E82}"/>
              </a:ext>
            </a:extLst>
          </p:cNvPr>
          <p:cNvPicPr>
            <a:picLocks noChangeAspect="1"/>
          </p:cNvPicPr>
          <p:nvPr userDrawn="1"/>
        </p:nvPicPr>
        <p:blipFill rotWithShape="1">
          <a:blip r:embed="rId4">
            <a:alphaModFix amt="74000"/>
            <a:extLst>
              <a:ext uri="{28A0092B-C50C-407E-A947-70E740481C1C}">
                <a14:useLocalDpi xmlns:a14="http://schemas.microsoft.com/office/drawing/2010/main" val="0"/>
              </a:ext>
            </a:extLst>
          </a:blip>
          <a:srcRect l="78703" t="60422"/>
          <a:stretch/>
        </p:blipFill>
        <p:spPr>
          <a:xfrm>
            <a:off x="909134" y="3041037"/>
            <a:ext cx="2517167" cy="2631243"/>
          </a:xfrm>
          <a:prstGeom prst="rect">
            <a:avLst/>
          </a:prstGeom>
        </p:spPr>
      </p:pic>
    </p:spTree>
    <p:extLst>
      <p:ext uri="{BB962C8B-B14F-4D97-AF65-F5344CB8AC3E}">
        <p14:creationId xmlns:p14="http://schemas.microsoft.com/office/powerpoint/2010/main" val="30350205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2" name="Picture 1" descr="Circle&#10;&#10;Description automatically generated with low confidence">
            <a:extLst>
              <a:ext uri="{FF2B5EF4-FFF2-40B4-BE49-F238E27FC236}">
                <a16:creationId xmlns:a16="http://schemas.microsoft.com/office/drawing/2014/main" id="{ED913E77-5626-CC39-9561-CD7DC378BE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0" t="3324" r="53139" b="17682"/>
          <a:stretch/>
        </p:blipFill>
        <p:spPr>
          <a:xfrm rot="13340956">
            <a:off x="725225" y="-719356"/>
            <a:ext cx="1178796" cy="3428303"/>
          </a:xfrm>
          <a:prstGeom prst="rect">
            <a:avLst/>
          </a:prstGeom>
        </p:spPr>
      </p:pic>
      <p:pic>
        <p:nvPicPr>
          <p:cNvPr id="4" name="Picture 3" descr="A picture containing circle&#10;&#10;Description automatically generated">
            <a:extLst>
              <a:ext uri="{FF2B5EF4-FFF2-40B4-BE49-F238E27FC236}">
                <a16:creationId xmlns:a16="http://schemas.microsoft.com/office/drawing/2014/main" id="{8F7E458B-8FDE-2E45-7EEC-C771CE751C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7700"/>
          <a:stretch/>
        </p:blipFill>
        <p:spPr>
          <a:xfrm rot="15916018">
            <a:off x="544254" y="-2214371"/>
            <a:ext cx="3514735" cy="4673848"/>
          </a:xfrm>
          <a:prstGeom prst="rect">
            <a:avLst/>
          </a:prstGeom>
        </p:spPr>
      </p:pic>
      <p:pic>
        <p:nvPicPr>
          <p:cNvPr id="8" name="Picture 7" descr="A red line on a black background&#10;&#10;Description automatically generated with low confidence">
            <a:extLst>
              <a:ext uri="{FF2B5EF4-FFF2-40B4-BE49-F238E27FC236}">
                <a16:creationId xmlns:a16="http://schemas.microsoft.com/office/drawing/2014/main" id="{9B789F0C-A4C0-16A8-1725-C581B923E6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423" r="59615"/>
          <a:stretch/>
        </p:blipFill>
        <p:spPr>
          <a:xfrm rot="10800000">
            <a:off x="0" y="-134114"/>
            <a:ext cx="926592" cy="3811239"/>
          </a:xfrm>
          <a:prstGeom prst="rect">
            <a:avLst/>
          </a:prstGeom>
        </p:spPr>
      </p:pic>
    </p:spTree>
    <p:extLst>
      <p:ext uri="{BB962C8B-B14F-4D97-AF65-F5344CB8AC3E}">
        <p14:creationId xmlns:p14="http://schemas.microsoft.com/office/powerpoint/2010/main" val="27221760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2" name="Picture 1" descr="Circle&#10;&#10;Description automatically generated with low confidence">
            <a:extLst>
              <a:ext uri="{FF2B5EF4-FFF2-40B4-BE49-F238E27FC236}">
                <a16:creationId xmlns:a16="http://schemas.microsoft.com/office/drawing/2014/main" id="{ED913E77-5626-CC39-9561-CD7DC378BE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0" t="3324" r="53139" b="17682"/>
          <a:stretch/>
        </p:blipFill>
        <p:spPr>
          <a:xfrm rot="13340956">
            <a:off x="725225" y="-719356"/>
            <a:ext cx="1178796" cy="3428303"/>
          </a:xfrm>
          <a:prstGeom prst="rect">
            <a:avLst/>
          </a:prstGeom>
        </p:spPr>
      </p:pic>
      <p:pic>
        <p:nvPicPr>
          <p:cNvPr id="4" name="Picture 3" descr="A picture containing circle&#10;&#10;Description automatically generated">
            <a:extLst>
              <a:ext uri="{FF2B5EF4-FFF2-40B4-BE49-F238E27FC236}">
                <a16:creationId xmlns:a16="http://schemas.microsoft.com/office/drawing/2014/main" id="{8F7E458B-8FDE-2E45-7EEC-C771CE751C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7700"/>
          <a:stretch/>
        </p:blipFill>
        <p:spPr>
          <a:xfrm rot="15670850">
            <a:off x="31241" y="-1837683"/>
            <a:ext cx="3031611" cy="4031396"/>
          </a:xfrm>
          <a:prstGeom prst="rect">
            <a:avLst/>
          </a:prstGeom>
        </p:spPr>
      </p:pic>
      <p:pic>
        <p:nvPicPr>
          <p:cNvPr id="8" name="Picture 7" descr="A red line on a black background&#10;&#10;Description automatically generated with low confidence">
            <a:extLst>
              <a:ext uri="{FF2B5EF4-FFF2-40B4-BE49-F238E27FC236}">
                <a16:creationId xmlns:a16="http://schemas.microsoft.com/office/drawing/2014/main" id="{9B789F0C-A4C0-16A8-1725-C581B923E6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423" r="59615"/>
          <a:stretch/>
        </p:blipFill>
        <p:spPr>
          <a:xfrm rot="10800000">
            <a:off x="0" y="-98696"/>
            <a:ext cx="926592" cy="3811239"/>
          </a:xfrm>
          <a:prstGeom prst="rect">
            <a:avLst/>
          </a:prstGeom>
        </p:spPr>
      </p:pic>
      <p:pic>
        <p:nvPicPr>
          <p:cNvPr id="3" name="Picture 2" descr="Circle&#10;&#10;Description automatically generated with low confidence">
            <a:extLst>
              <a:ext uri="{FF2B5EF4-FFF2-40B4-BE49-F238E27FC236}">
                <a16:creationId xmlns:a16="http://schemas.microsoft.com/office/drawing/2014/main" id="{2BD8E2A2-063A-644B-6B90-9AD577F330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0" t="3324" r="56080" b="23799"/>
          <a:stretch/>
        </p:blipFill>
        <p:spPr>
          <a:xfrm rot="934490" flipV="1">
            <a:off x="11570098" y="4010109"/>
            <a:ext cx="1008071" cy="3162832"/>
          </a:xfrm>
          <a:prstGeom prst="rect">
            <a:avLst/>
          </a:prstGeom>
        </p:spPr>
      </p:pic>
      <p:pic>
        <p:nvPicPr>
          <p:cNvPr id="5" name="Picture 4" descr="A picture containing circle&#10;&#10;Description automatically generated">
            <a:extLst>
              <a:ext uri="{FF2B5EF4-FFF2-40B4-BE49-F238E27FC236}">
                <a16:creationId xmlns:a16="http://schemas.microsoft.com/office/drawing/2014/main" id="{F66E4ECC-5FE5-2F5D-0E12-DA8F10D4BE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7700" r="28869"/>
          <a:stretch/>
        </p:blipFill>
        <p:spPr>
          <a:xfrm rot="5683982" flipV="1">
            <a:off x="11315293" y="4580844"/>
            <a:ext cx="964592" cy="4039861"/>
          </a:xfrm>
          <a:prstGeom prst="rect">
            <a:avLst/>
          </a:prstGeom>
        </p:spPr>
      </p:pic>
      <p:pic>
        <p:nvPicPr>
          <p:cNvPr id="6" name="Picture 5" descr="A red line on a black background&#10;&#10;Description automatically generated with low confidence">
            <a:extLst>
              <a:ext uri="{FF2B5EF4-FFF2-40B4-BE49-F238E27FC236}">
                <a16:creationId xmlns:a16="http://schemas.microsoft.com/office/drawing/2014/main" id="{9FF37B01-EDE3-A1F0-7FF6-130EFFF43AF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423" t="19978" r="59615"/>
          <a:stretch/>
        </p:blipFill>
        <p:spPr>
          <a:xfrm rot="13196470" flipH="1" flipV="1">
            <a:off x="11186765" y="4349723"/>
            <a:ext cx="926592" cy="3049823"/>
          </a:xfrm>
          <a:prstGeom prst="rect">
            <a:avLst/>
          </a:prstGeom>
        </p:spPr>
      </p:pic>
    </p:spTree>
    <p:extLst>
      <p:ext uri="{BB962C8B-B14F-4D97-AF65-F5344CB8AC3E}">
        <p14:creationId xmlns:p14="http://schemas.microsoft.com/office/powerpoint/2010/main" val="20848976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81644E7-0844-CFF4-E83C-F7EB147BE1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7" b="1"/>
          <a:stretch/>
        </p:blipFill>
        <p:spPr>
          <a:xfrm>
            <a:off x="0" y="1"/>
            <a:ext cx="12192000" cy="6868759"/>
          </a:xfrm>
          <a:prstGeom prst="rect">
            <a:avLst/>
          </a:prstGeom>
        </p:spPr>
      </p:pic>
    </p:spTree>
    <p:extLst>
      <p:ext uri="{BB962C8B-B14F-4D97-AF65-F5344CB8AC3E}">
        <p14:creationId xmlns:p14="http://schemas.microsoft.com/office/powerpoint/2010/main" val="2141533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1F7B401-C388-C49F-8C07-E129DD0CF4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78" b="69722"/>
          <a:stretch/>
        </p:blipFill>
        <p:spPr>
          <a:xfrm>
            <a:off x="0" y="1"/>
            <a:ext cx="12192000" cy="1714500"/>
          </a:xfrm>
          <a:prstGeom prst="rect">
            <a:avLst/>
          </a:prstGeom>
        </p:spPr>
      </p:pic>
    </p:spTree>
    <p:extLst>
      <p:ext uri="{BB962C8B-B14F-4D97-AF65-F5344CB8AC3E}">
        <p14:creationId xmlns:p14="http://schemas.microsoft.com/office/powerpoint/2010/main" val="10852480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3" name="Picture 2" descr="A picture containing nature&#10;&#10;Description automatically generated">
            <a:extLst>
              <a:ext uri="{FF2B5EF4-FFF2-40B4-BE49-F238E27FC236}">
                <a16:creationId xmlns:a16="http://schemas.microsoft.com/office/drawing/2014/main" id="{E7D79D93-63FE-39F2-D48E-E067C06B5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16395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3" name="Picture 2" descr="A picture containing nature&#10;&#10;Description automatically generated">
            <a:extLst>
              <a:ext uri="{FF2B5EF4-FFF2-40B4-BE49-F238E27FC236}">
                <a16:creationId xmlns:a16="http://schemas.microsoft.com/office/drawing/2014/main" id="{E7D79D93-63FE-39F2-D48E-E067C06B5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68757"/>
          </a:xfrm>
          <a:prstGeom prst="rect">
            <a:avLst/>
          </a:prstGeom>
        </p:spPr>
      </p:pic>
    </p:spTree>
    <p:extLst>
      <p:ext uri="{BB962C8B-B14F-4D97-AF65-F5344CB8AC3E}">
        <p14:creationId xmlns:p14="http://schemas.microsoft.com/office/powerpoint/2010/main" val="10244980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2" descr="A red and yellow surface&#10;&#10;Description automatically generated with low confidence">
            <a:extLst>
              <a:ext uri="{FF2B5EF4-FFF2-40B4-BE49-F238E27FC236}">
                <a16:creationId xmlns:a16="http://schemas.microsoft.com/office/drawing/2014/main" id="{D9E43F25-A202-A29D-A4B3-95ECBE361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1859619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A2034-9FF9-2EA4-865A-738CC940F6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657351"/>
            <a:ext cx="10987559" cy="5213528"/>
          </a:xfrm>
          <a:prstGeom prst="rect">
            <a:avLst/>
          </a:prstGeom>
        </p:spPr>
      </p:pic>
    </p:spTree>
    <p:extLst>
      <p:ext uri="{BB962C8B-B14F-4D97-AF65-F5344CB8AC3E}">
        <p14:creationId xmlns:p14="http://schemas.microsoft.com/office/powerpoint/2010/main" val="29284215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1C002-F6A5-AE14-5E29-3CA7A9B50B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08185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4C628D-2F79-A771-87EE-064AD56BF443}"/>
              </a:ext>
            </a:extLst>
          </p:cNvPr>
          <p:cNvPicPr>
            <a:picLocks noChangeAspect="1"/>
          </p:cNvPicPr>
          <p:nvPr userDrawn="1"/>
        </p:nvPicPr>
        <p:blipFill>
          <a:blip r:embed="rId2"/>
          <a:stretch>
            <a:fillRect/>
          </a:stretch>
        </p:blipFill>
        <p:spPr>
          <a:xfrm flipH="1">
            <a:off x="0" y="5149756"/>
            <a:ext cx="12192000" cy="1708245"/>
          </a:xfrm>
          <a:prstGeom prst="rect">
            <a:avLst/>
          </a:prstGeom>
        </p:spPr>
      </p:pic>
    </p:spTree>
    <p:extLst>
      <p:ext uri="{BB962C8B-B14F-4D97-AF65-F5344CB8AC3E}">
        <p14:creationId xmlns:p14="http://schemas.microsoft.com/office/powerpoint/2010/main" val="24569520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A729BFB-FE4A-D8C4-C99C-4D793F146A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682322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508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E62D-8397-7D53-9C9A-ED23D8B54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C27E69-A936-A519-0AC5-06FC80CA473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B3B06-881E-DAE0-04C1-63D18CAE955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6003499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E574-EEC6-F02F-34D3-D4A691B4E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0723BE-6AA4-3DD3-3694-BAC89D5FCF2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16DD49E-7003-CBE2-BE68-097A9902CC1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7795977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538C-61AF-BE00-0A1A-C4485AD117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BE6294-8116-7263-D642-0463FA5AB7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1271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25973-ABFA-CFED-D2BF-107AB38C46A1}"/>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BBEAB9-8C10-9D77-4828-35281217C07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2519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rue Blank" preserve="1">
  <p:cSld name="True Blank">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2531623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CCCCF-3DDC-E624-C172-EE525913AD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550" t="40277" r="805" b="30653"/>
          <a:stretch/>
        </p:blipFill>
        <p:spPr>
          <a:xfrm>
            <a:off x="0" y="2130498"/>
            <a:ext cx="6452467" cy="2597005"/>
          </a:xfrm>
          <a:prstGeom prst="rect">
            <a:avLst/>
          </a:prstGeom>
        </p:spPr>
      </p:pic>
      <p:sp>
        <p:nvSpPr>
          <p:cNvPr id="2" name="Content Placeholder 2">
            <a:extLst>
              <a:ext uri="{FF2B5EF4-FFF2-40B4-BE49-F238E27FC236}">
                <a16:creationId xmlns:a16="http://schemas.microsoft.com/office/drawing/2014/main" id="{D7D9F4F2-FA7C-9DA1-798F-17CE7E8D4042}"/>
              </a:ext>
            </a:extLst>
          </p:cNvPr>
          <p:cNvSpPr>
            <a:spLocks noGrp="1"/>
          </p:cNvSpPr>
          <p:nvPr>
            <p:ph sz="quarter" idx="10"/>
          </p:nvPr>
        </p:nvSpPr>
        <p:spPr>
          <a:xfrm>
            <a:off x="6296025" y="857251"/>
            <a:ext cx="5197475" cy="5195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3">
            <a:extLst>
              <a:ext uri="{FF2B5EF4-FFF2-40B4-BE49-F238E27FC236}">
                <a16:creationId xmlns:a16="http://schemas.microsoft.com/office/drawing/2014/main" id="{30BDA76A-79A1-71F0-78C6-70B4BCA98A63}"/>
              </a:ext>
            </a:extLst>
          </p:cNvPr>
          <p:cNvSpPr>
            <a:spLocks noGrp="1"/>
          </p:cNvSpPr>
          <p:nvPr>
            <p:ph type="title"/>
          </p:nvPr>
        </p:nvSpPr>
        <p:spPr>
          <a:xfrm>
            <a:off x="774189" y="2812649"/>
            <a:ext cx="5197476" cy="1166569"/>
          </a:xfrm>
          <a:noFill/>
        </p:spPr>
        <p:txBody>
          <a:bodyPr/>
          <a:lstStyle>
            <a:lvl1pPr>
              <a:lnSpc>
                <a:spcPct val="75000"/>
              </a:lnSpc>
              <a:defRPr lang="en-US" dirty="0">
                <a:ln>
                  <a:no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35138056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7D9F4F2-FA7C-9DA1-798F-17CE7E8D4042}"/>
              </a:ext>
            </a:extLst>
          </p:cNvPr>
          <p:cNvSpPr>
            <a:spLocks noGrp="1"/>
          </p:cNvSpPr>
          <p:nvPr>
            <p:ph sz="quarter" idx="10"/>
          </p:nvPr>
        </p:nvSpPr>
        <p:spPr>
          <a:xfrm>
            <a:off x="520258" y="961423"/>
            <a:ext cx="5197475" cy="5195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8D991E1-1A47-E2DD-2B7C-97EF720593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550" t="40277" r="805" b="30653"/>
          <a:stretch/>
        </p:blipFill>
        <p:spPr>
          <a:xfrm>
            <a:off x="5914664" y="2014752"/>
            <a:ext cx="6452467" cy="2597005"/>
          </a:xfrm>
          <a:prstGeom prst="rect">
            <a:avLst/>
          </a:prstGeom>
        </p:spPr>
      </p:pic>
      <p:sp>
        <p:nvSpPr>
          <p:cNvPr id="5" name="Title 3">
            <a:extLst>
              <a:ext uri="{FF2B5EF4-FFF2-40B4-BE49-F238E27FC236}">
                <a16:creationId xmlns:a16="http://schemas.microsoft.com/office/drawing/2014/main" id="{41C204A4-F964-9DEC-584A-3536C8576D0F}"/>
              </a:ext>
            </a:extLst>
          </p:cNvPr>
          <p:cNvSpPr>
            <a:spLocks noGrp="1"/>
          </p:cNvSpPr>
          <p:nvPr>
            <p:ph type="title"/>
          </p:nvPr>
        </p:nvSpPr>
        <p:spPr>
          <a:xfrm>
            <a:off x="6688853" y="2696904"/>
            <a:ext cx="5197476" cy="1166569"/>
          </a:xfrm>
          <a:noFill/>
        </p:spPr>
        <p:txBody>
          <a:bodyPr/>
          <a:lstStyle>
            <a:lvl1pPr>
              <a:lnSpc>
                <a:spcPct val="75000"/>
              </a:lnSpc>
              <a:defRPr>
                <a:ln>
                  <a:noFill/>
                </a:ln>
                <a:solidFill>
                  <a:schemeClr val="bg1"/>
                </a:solidFill>
                <a:effectLst/>
              </a:defRPr>
            </a:lvl1pPr>
          </a:lstStyle>
          <a:p>
            <a:r>
              <a:rPr lang="en-US"/>
              <a:t>Click to edit Master title style</a:t>
            </a:r>
          </a:p>
        </p:txBody>
      </p:sp>
    </p:spTree>
    <p:extLst>
      <p:ext uri="{BB962C8B-B14F-4D97-AF65-F5344CB8AC3E}">
        <p14:creationId xmlns:p14="http://schemas.microsoft.com/office/powerpoint/2010/main" val="920460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11" name="Picture 10" descr="A picture containing brick&#10;&#10;Description automatically generated">
            <a:extLst>
              <a:ext uri="{FF2B5EF4-FFF2-40B4-BE49-F238E27FC236}">
                <a16:creationId xmlns:a16="http://schemas.microsoft.com/office/drawing/2014/main" id="{5DFA0D51-2BE1-A0A9-34BC-30353D742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715" t="30717" r="5601" b="34008"/>
          <a:stretch/>
        </p:blipFill>
        <p:spPr>
          <a:xfrm rot="1387219">
            <a:off x="-1251357" y="-491242"/>
            <a:ext cx="6248909" cy="3574876"/>
          </a:xfrm>
          <a:prstGeom prst="rect">
            <a:avLst/>
          </a:prstGeom>
        </p:spPr>
      </p:pic>
      <p:pic>
        <p:nvPicPr>
          <p:cNvPr id="12" name="Picture 11" descr="A picture containing brick, building material&#10;&#10;Description automatically generated">
            <a:extLst>
              <a:ext uri="{FF2B5EF4-FFF2-40B4-BE49-F238E27FC236}">
                <a16:creationId xmlns:a16="http://schemas.microsoft.com/office/drawing/2014/main" id="{56AB782A-5AE3-B244-70A4-CF8B3A8271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431" t="60422" r="21297"/>
          <a:stretch/>
        </p:blipFill>
        <p:spPr>
          <a:xfrm rot="16200000">
            <a:off x="-825037" y="916169"/>
            <a:ext cx="4898149" cy="5658204"/>
          </a:xfrm>
          <a:prstGeom prst="rect">
            <a:avLst/>
          </a:prstGeom>
        </p:spPr>
      </p:pic>
      <p:pic>
        <p:nvPicPr>
          <p:cNvPr id="13" name="Picture 12" descr="A picture containing brick&#10;&#10;Description automatically generated">
            <a:extLst>
              <a:ext uri="{FF2B5EF4-FFF2-40B4-BE49-F238E27FC236}">
                <a16:creationId xmlns:a16="http://schemas.microsoft.com/office/drawing/2014/main" id="{D5610818-0624-31F7-7346-18955F26D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006" t="54852" r="3545" b="2279"/>
          <a:stretch/>
        </p:blipFill>
        <p:spPr>
          <a:xfrm>
            <a:off x="-965250" y="4652576"/>
            <a:ext cx="5178575" cy="3083539"/>
          </a:xfrm>
          <a:prstGeom prst="rect">
            <a:avLst/>
          </a:prstGeom>
        </p:spPr>
      </p:pic>
    </p:spTree>
    <p:extLst>
      <p:ext uri="{BB962C8B-B14F-4D97-AF65-F5344CB8AC3E}">
        <p14:creationId xmlns:p14="http://schemas.microsoft.com/office/powerpoint/2010/main" val="160505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41FDAF8-2557-4581-F511-F424BD39BA2A}"/>
              </a:ext>
            </a:extLst>
          </p:cNvPr>
          <p:cNvPicPr>
            <a:picLocks noChangeAspect="1"/>
          </p:cNvPicPr>
          <p:nvPr userDrawn="1"/>
        </p:nvPicPr>
        <p:blipFill>
          <a:blip r:embed="rId2"/>
          <a:stretch>
            <a:fillRect/>
          </a:stretch>
        </p:blipFill>
        <p:spPr>
          <a:xfrm>
            <a:off x="0" y="2074235"/>
            <a:ext cx="8475216" cy="4783764"/>
          </a:xfrm>
          <a:prstGeom prst="rect">
            <a:avLst/>
          </a:prstGeom>
        </p:spPr>
      </p:pic>
      <p:sp>
        <p:nvSpPr>
          <p:cNvPr id="2" name="Title 1">
            <a:extLst>
              <a:ext uri="{FF2B5EF4-FFF2-40B4-BE49-F238E27FC236}">
                <a16:creationId xmlns:a16="http://schemas.microsoft.com/office/drawing/2014/main" id="{17188EA8-5162-BA3A-FBBC-2F2FF002DB4E}"/>
              </a:ext>
            </a:extLst>
          </p:cNvPr>
          <p:cNvSpPr>
            <a:spLocks noGrp="1"/>
          </p:cNvSpPr>
          <p:nvPr>
            <p:ph type="title"/>
          </p:nvPr>
        </p:nvSpPr>
        <p:spPr/>
        <p:txBody>
          <a:bodyPr>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ECCB45C-BFAC-E469-BB61-2CF7F3316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661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AABD694-73B9-F4E3-245F-53EE1E6E0FE7}"/>
              </a:ext>
            </a:extLst>
          </p:cNvPr>
          <p:cNvPicPr>
            <a:picLocks noChangeAspect="1"/>
          </p:cNvPicPr>
          <p:nvPr userDrawn="1"/>
        </p:nvPicPr>
        <p:blipFill>
          <a:blip r:embed="rId2"/>
          <a:stretch>
            <a:fillRect/>
          </a:stretch>
        </p:blipFill>
        <p:spPr>
          <a:xfrm>
            <a:off x="2" y="4460114"/>
            <a:ext cx="4262911" cy="2397887"/>
          </a:xfrm>
          <a:prstGeom prst="rect">
            <a:avLst/>
          </a:prstGeom>
        </p:spPr>
      </p:pic>
      <p:pic>
        <p:nvPicPr>
          <p:cNvPr id="9" name="Picture 8" descr="Background pattern&#10;&#10;Description automatically generated">
            <a:extLst>
              <a:ext uri="{FF2B5EF4-FFF2-40B4-BE49-F238E27FC236}">
                <a16:creationId xmlns:a16="http://schemas.microsoft.com/office/drawing/2014/main" id="{5A185D0F-50B6-9D26-BB6C-E9800D7B6E66}"/>
              </a:ext>
            </a:extLst>
          </p:cNvPr>
          <p:cNvPicPr>
            <a:picLocks noChangeAspect="1"/>
          </p:cNvPicPr>
          <p:nvPr userDrawn="1"/>
        </p:nvPicPr>
        <p:blipFill>
          <a:blip r:embed="rId2"/>
          <a:stretch>
            <a:fillRect/>
          </a:stretch>
        </p:blipFill>
        <p:spPr>
          <a:xfrm flipH="1" flipV="1">
            <a:off x="7944525" y="2"/>
            <a:ext cx="4262911" cy="2397887"/>
          </a:xfrm>
          <a:prstGeom prst="rect">
            <a:avLst/>
          </a:prstGeom>
        </p:spPr>
      </p:pic>
    </p:spTree>
    <p:extLst>
      <p:ext uri="{BB962C8B-B14F-4D97-AF65-F5344CB8AC3E}">
        <p14:creationId xmlns:p14="http://schemas.microsoft.com/office/powerpoint/2010/main" val="11686902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pic>
        <p:nvPicPr>
          <p:cNvPr id="3" name="Picture 2" descr="A picture containing brick&#10;&#10;Description automatically generated">
            <a:extLst>
              <a:ext uri="{FF2B5EF4-FFF2-40B4-BE49-F238E27FC236}">
                <a16:creationId xmlns:a16="http://schemas.microsoft.com/office/drawing/2014/main" id="{6F4AD004-426E-39B4-ABD3-53A6EAEFC2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1" t="39156" r="72848"/>
          <a:stretch/>
        </p:blipFill>
        <p:spPr>
          <a:xfrm>
            <a:off x="31729" y="1100346"/>
            <a:ext cx="1466311" cy="2328655"/>
          </a:xfrm>
          <a:prstGeom prst="rect">
            <a:avLst/>
          </a:prstGeom>
        </p:spPr>
      </p:pic>
      <p:pic>
        <p:nvPicPr>
          <p:cNvPr id="5" name="Picture 4" descr="A picture containing brick&#10;&#10;Description automatically generated">
            <a:extLst>
              <a:ext uri="{FF2B5EF4-FFF2-40B4-BE49-F238E27FC236}">
                <a16:creationId xmlns:a16="http://schemas.microsoft.com/office/drawing/2014/main" id="{C3A7F7CC-F5ED-DE2A-4286-16787D34DF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9283"/>
          <a:stretch/>
        </p:blipFill>
        <p:spPr>
          <a:xfrm>
            <a:off x="-416688" y="1"/>
            <a:ext cx="7271323" cy="1256375"/>
          </a:xfrm>
          <a:prstGeom prst="rect">
            <a:avLst/>
          </a:prstGeom>
        </p:spPr>
      </p:pic>
      <p:pic>
        <p:nvPicPr>
          <p:cNvPr id="11" name="Picture 10" descr="A picture containing brick&#10;&#10;Description automatically generated">
            <a:extLst>
              <a:ext uri="{FF2B5EF4-FFF2-40B4-BE49-F238E27FC236}">
                <a16:creationId xmlns:a16="http://schemas.microsoft.com/office/drawing/2014/main" id="{978C89B1-E4EF-7476-FA25-BB1D37675B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56" t="37299" r="47215"/>
          <a:stretch/>
        </p:blipFill>
        <p:spPr>
          <a:xfrm>
            <a:off x="1473799" y="1014498"/>
            <a:ext cx="1621339" cy="2399709"/>
          </a:xfrm>
          <a:prstGeom prst="rect">
            <a:avLst/>
          </a:prstGeom>
        </p:spPr>
      </p:pic>
      <p:pic>
        <p:nvPicPr>
          <p:cNvPr id="12" name="Picture 11" descr="A picture containing brick&#10;&#10;Description automatically generated">
            <a:extLst>
              <a:ext uri="{FF2B5EF4-FFF2-40B4-BE49-F238E27FC236}">
                <a16:creationId xmlns:a16="http://schemas.microsoft.com/office/drawing/2014/main" id="{7D4924C0-7C71-0051-1E76-DC7BE4451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715" t="30717" r="5601" b="34008"/>
          <a:stretch/>
        </p:blipFill>
        <p:spPr>
          <a:xfrm>
            <a:off x="2951641" y="756967"/>
            <a:ext cx="2359876" cy="1350039"/>
          </a:xfrm>
          <a:prstGeom prst="rect">
            <a:avLst/>
          </a:prstGeom>
        </p:spPr>
      </p:pic>
      <p:pic>
        <p:nvPicPr>
          <p:cNvPr id="13" name="Picture 12" descr="A picture containing brick&#10;&#10;Description automatically generated">
            <a:extLst>
              <a:ext uri="{FF2B5EF4-FFF2-40B4-BE49-F238E27FC236}">
                <a16:creationId xmlns:a16="http://schemas.microsoft.com/office/drawing/2014/main" id="{97075437-90B6-3B9B-E0A3-6B41E457BE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709" t="67173" r="24146"/>
          <a:stretch/>
        </p:blipFill>
        <p:spPr>
          <a:xfrm>
            <a:off x="3102906" y="1986962"/>
            <a:ext cx="962468" cy="1256375"/>
          </a:xfrm>
          <a:prstGeom prst="rect">
            <a:avLst/>
          </a:prstGeom>
        </p:spPr>
      </p:pic>
      <p:pic>
        <p:nvPicPr>
          <p:cNvPr id="14" name="Picture 13" descr="A picture containing brick&#10;&#10;Description automatically generated">
            <a:extLst>
              <a:ext uri="{FF2B5EF4-FFF2-40B4-BE49-F238E27FC236}">
                <a16:creationId xmlns:a16="http://schemas.microsoft.com/office/drawing/2014/main" id="{9BF198B4-11E7-D147-EC72-7BC685DA6D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854" t="67173"/>
          <a:stretch/>
        </p:blipFill>
        <p:spPr>
          <a:xfrm>
            <a:off x="3861245" y="2107006"/>
            <a:ext cx="1642871" cy="1256375"/>
          </a:xfrm>
          <a:prstGeom prst="rect">
            <a:avLst/>
          </a:prstGeom>
        </p:spPr>
      </p:pic>
      <p:pic>
        <p:nvPicPr>
          <p:cNvPr id="15" name="Picture 14">
            <a:extLst>
              <a:ext uri="{FF2B5EF4-FFF2-40B4-BE49-F238E27FC236}">
                <a16:creationId xmlns:a16="http://schemas.microsoft.com/office/drawing/2014/main" id="{A3788963-DCA1-D747-30D5-6F6A6DB5DFC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235" r="63828" b="24983"/>
          <a:stretch/>
        </p:blipFill>
        <p:spPr>
          <a:xfrm>
            <a:off x="5158377" y="1861321"/>
            <a:ext cx="1799897" cy="1803647"/>
          </a:xfrm>
          <a:prstGeom prst="rect">
            <a:avLst/>
          </a:prstGeom>
        </p:spPr>
      </p:pic>
      <p:pic>
        <p:nvPicPr>
          <p:cNvPr id="16" name="Picture 15">
            <a:extLst>
              <a:ext uri="{FF2B5EF4-FFF2-40B4-BE49-F238E27FC236}">
                <a16:creationId xmlns:a16="http://schemas.microsoft.com/office/drawing/2014/main" id="{1A4EFCE9-5DE6-034C-5F9F-0E3BF30962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395" t="17916" r="960" b="64306"/>
          <a:stretch/>
        </p:blipFill>
        <p:spPr>
          <a:xfrm>
            <a:off x="6304077" y="63431"/>
            <a:ext cx="2619579" cy="494972"/>
          </a:xfrm>
          <a:prstGeom prst="rect">
            <a:avLst/>
          </a:prstGeom>
        </p:spPr>
      </p:pic>
      <p:pic>
        <p:nvPicPr>
          <p:cNvPr id="17" name="Picture 16">
            <a:extLst>
              <a:ext uri="{FF2B5EF4-FFF2-40B4-BE49-F238E27FC236}">
                <a16:creationId xmlns:a16="http://schemas.microsoft.com/office/drawing/2014/main" id="{C84BE5BC-4ECD-F443-87C9-D189F56902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550" t="40277" r="805" b="30653"/>
          <a:stretch/>
        </p:blipFill>
        <p:spPr>
          <a:xfrm>
            <a:off x="6620781" y="90375"/>
            <a:ext cx="2619579" cy="809368"/>
          </a:xfrm>
          <a:prstGeom prst="rect">
            <a:avLst/>
          </a:prstGeom>
        </p:spPr>
      </p:pic>
      <p:pic>
        <p:nvPicPr>
          <p:cNvPr id="18" name="Picture 17">
            <a:extLst>
              <a:ext uri="{FF2B5EF4-FFF2-40B4-BE49-F238E27FC236}">
                <a16:creationId xmlns:a16="http://schemas.microsoft.com/office/drawing/2014/main" id="{BFBF0862-9624-EEDD-0AC1-F0B72C74E8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002" t="76708" r="-51" b="3153"/>
          <a:stretch/>
        </p:blipFill>
        <p:spPr>
          <a:xfrm>
            <a:off x="6070128" y="1245673"/>
            <a:ext cx="3087481" cy="560711"/>
          </a:xfrm>
          <a:prstGeom prst="rect">
            <a:avLst/>
          </a:prstGeom>
        </p:spPr>
      </p:pic>
      <p:pic>
        <p:nvPicPr>
          <p:cNvPr id="19" name="Picture 18" descr="A picture containing brick, building material&#10;&#10;Description automatically generated">
            <a:extLst>
              <a:ext uri="{FF2B5EF4-FFF2-40B4-BE49-F238E27FC236}">
                <a16:creationId xmlns:a16="http://schemas.microsoft.com/office/drawing/2014/main" id="{5CCB0D63-9E14-C902-B127-951C55C54D2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1234" b="69114"/>
          <a:stretch/>
        </p:blipFill>
        <p:spPr>
          <a:xfrm>
            <a:off x="286749" y="3763569"/>
            <a:ext cx="4872465" cy="953648"/>
          </a:xfrm>
          <a:prstGeom prst="rect">
            <a:avLst/>
          </a:prstGeom>
        </p:spPr>
      </p:pic>
      <p:pic>
        <p:nvPicPr>
          <p:cNvPr id="20" name="Picture 19" descr="A picture containing brick, building material&#10;&#10;Description automatically generated">
            <a:extLst>
              <a:ext uri="{FF2B5EF4-FFF2-40B4-BE49-F238E27FC236}">
                <a16:creationId xmlns:a16="http://schemas.microsoft.com/office/drawing/2014/main" id="{98535F09-6831-0AEC-CB0F-8D1D82E0E9D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7131" r="76266"/>
          <a:stretch/>
        </p:blipFill>
        <p:spPr>
          <a:xfrm>
            <a:off x="171002" y="4776838"/>
            <a:ext cx="1302799" cy="1941169"/>
          </a:xfrm>
          <a:prstGeom prst="rect">
            <a:avLst/>
          </a:prstGeom>
        </p:spPr>
      </p:pic>
      <p:pic>
        <p:nvPicPr>
          <p:cNvPr id="21" name="Picture 20" descr="A picture containing brick, building material&#10;&#10;Description automatically generated">
            <a:extLst>
              <a:ext uri="{FF2B5EF4-FFF2-40B4-BE49-F238E27FC236}">
                <a16:creationId xmlns:a16="http://schemas.microsoft.com/office/drawing/2014/main" id="{8D9254AF-3699-182C-0590-0674DDB8C0E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734" t="35275" r="54051"/>
          <a:stretch/>
        </p:blipFill>
        <p:spPr>
          <a:xfrm>
            <a:off x="1417577" y="4739772"/>
            <a:ext cx="1219419" cy="1998491"/>
          </a:xfrm>
          <a:prstGeom prst="rect">
            <a:avLst/>
          </a:prstGeom>
        </p:spPr>
      </p:pic>
      <p:pic>
        <p:nvPicPr>
          <p:cNvPr id="22" name="Picture 21" descr="A picture containing brick, building material&#10;&#10;Description automatically generated">
            <a:extLst>
              <a:ext uri="{FF2B5EF4-FFF2-40B4-BE49-F238E27FC236}">
                <a16:creationId xmlns:a16="http://schemas.microsoft.com/office/drawing/2014/main" id="{754D18D7-B027-5F1B-58E5-365B803D7E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4050" t="29536" b="39578"/>
          <a:stretch/>
        </p:blipFill>
        <p:spPr>
          <a:xfrm>
            <a:off x="2573969" y="4469625"/>
            <a:ext cx="2522216" cy="953648"/>
          </a:xfrm>
          <a:prstGeom prst="rect">
            <a:avLst/>
          </a:prstGeom>
        </p:spPr>
      </p:pic>
      <p:pic>
        <p:nvPicPr>
          <p:cNvPr id="23" name="Picture 22" descr="A picture containing brick, building material&#10;&#10;Description automatically generated">
            <a:extLst>
              <a:ext uri="{FF2B5EF4-FFF2-40B4-BE49-F238E27FC236}">
                <a16:creationId xmlns:a16="http://schemas.microsoft.com/office/drawing/2014/main" id="{F04B70B2-10BE-708E-3006-DB2076718E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8703" t="60422"/>
          <a:stretch/>
        </p:blipFill>
        <p:spPr>
          <a:xfrm>
            <a:off x="3737167" y="5490275"/>
            <a:ext cx="1169044" cy="1222024"/>
          </a:xfrm>
          <a:prstGeom prst="rect">
            <a:avLst/>
          </a:prstGeom>
        </p:spPr>
      </p:pic>
      <p:pic>
        <p:nvPicPr>
          <p:cNvPr id="24" name="Picture 23" descr="A picture containing brick, building material&#10;&#10;Description automatically generated">
            <a:extLst>
              <a:ext uri="{FF2B5EF4-FFF2-40B4-BE49-F238E27FC236}">
                <a16:creationId xmlns:a16="http://schemas.microsoft.com/office/drawing/2014/main" id="{CA888B83-02D0-B808-955C-7C11A5E51B4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9431" t="60422" r="21297"/>
          <a:stretch/>
        </p:blipFill>
        <p:spPr>
          <a:xfrm>
            <a:off x="2573969" y="5314576"/>
            <a:ext cx="1057872" cy="1222024"/>
          </a:xfrm>
          <a:prstGeom prst="rect">
            <a:avLst/>
          </a:prstGeom>
        </p:spPr>
      </p:pic>
      <p:pic>
        <p:nvPicPr>
          <p:cNvPr id="25" name="Picture 24" descr="A view of the earth from space&#10;&#10;Description automatically generated with low confidence">
            <a:extLst>
              <a:ext uri="{FF2B5EF4-FFF2-40B4-BE49-F238E27FC236}">
                <a16:creationId xmlns:a16="http://schemas.microsoft.com/office/drawing/2014/main" id="{2BF87536-F367-4BEB-6B18-6C92419A3D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14" t="9115" r="64494" b="26750"/>
          <a:stretch/>
        </p:blipFill>
        <p:spPr>
          <a:xfrm>
            <a:off x="5107771" y="3832628"/>
            <a:ext cx="1608061" cy="1711661"/>
          </a:xfrm>
          <a:prstGeom prst="rect">
            <a:avLst/>
          </a:prstGeom>
        </p:spPr>
      </p:pic>
      <p:pic>
        <p:nvPicPr>
          <p:cNvPr id="26" name="Picture 25" descr="A view of the earth from space&#10;&#10;Description automatically generated with low confidence">
            <a:extLst>
              <a:ext uri="{FF2B5EF4-FFF2-40B4-BE49-F238E27FC236}">
                <a16:creationId xmlns:a16="http://schemas.microsoft.com/office/drawing/2014/main" id="{7A28382A-FD43-B3A8-B3A8-6E89A4399C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2625" t="18538" r="-6122" b="64078"/>
          <a:stretch/>
        </p:blipFill>
        <p:spPr>
          <a:xfrm>
            <a:off x="6436449" y="4526859"/>
            <a:ext cx="3218847" cy="495701"/>
          </a:xfrm>
          <a:prstGeom prst="rect">
            <a:avLst/>
          </a:prstGeom>
        </p:spPr>
      </p:pic>
      <p:pic>
        <p:nvPicPr>
          <p:cNvPr id="27" name="Picture 26" descr="A view of the earth from space&#10;&#10;Description automatically generated with low confidence">
            <a:extLst>
              <a:ext uri="{FF2B5EF4-FFF2-40B4-BE49-F238E27FC236}">
                <a16:creationId xmlns:a16="http://schemas.microsoft.com/office/drawing/2014/main" id="{5B5C1C88-E732-4AEF-B282-9C35F253C04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4239" t="40479" r="-7736" b="30998"/>
          <a:stretch/>
        </p:blipFill>
        <p:spPr>
          <a:xfrm>
            <a:off x="6504875" y="5022561"/>
            <a:ext cx="3218851" cy="813335"/>
          </a:xfrm>
          <a:prstGeom prst="rect">
            <a:avLst/>
          </a:prstGeom>
        </p:spPr>
      </p:pic>
      <p:pic>
        <p:nvPicPr>
          <p:cNvPr id="28" name="Picture 27" descr="A view of the earth from space&#10;&#10;Description automatically generated with low confidence">
            <a:extLst>
              <a:ext uri="{FF2B5EF4-FFF2-40B4-BE49-F238E27FC236}">
                <a16:creationId xmlns:a16="http://schemas.microsoft.com/office/drawing/2014/main" id="{96E10704-0269-6017-F066-5FC695F73D9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737" t="75275" r="-1234" b="-3798"/>
          <a:stretch/>
        </p:blipFill>
        <p:spPr>
          <a:xfrm>
            <a:off x="5096185" y="5831853"/>
            <a:ext cx="3218851" cy="813335"/>
          </a:xfrm>
          <a:prstGeom prst="rect">
            <a:avLst/>
          </a:prstGeom>
        </p:spPr>
      </p:pic>
      <p:pic>
        <p:nvPicPr>
          <p:cNvPr id="29" name="Picture 28">
            <a:extLst>
              <a:ext uri="{FF2B5EF4-FFF2-40B4-BE49-F238E27FC236}">
                <a16:creationId xmlns:a16="http://schemas.microsoft.com/office/drawing/2014/main" id="{3EEE0E96-F73C-4AD1-1953-9182166808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7932" r="62405" b="25740"/>
          <a:stretch/>
        </p:blipFill>
        <p:spPr>
          <a:xfrm>
            <a:off x="8727689" y="5473775"/>
            <a:ext cx="1417515" cy="1406775"/>
          </a:xfrm>
          <a:prstGeom prst="rect">
            <a:avLst/>
          </a:prstGeom>
        </p:spPr>
      </p:pic>
      <p:pic>
        <p:nvPicPr>
          <p:cNvPr id="30" name="Picture 29">
            <a:extLst>
              <a:ext uri="{FF2B5EF4-FFF2-40B4-BE49-F238E27FC236}">
                <a16:creationId xmlns:a16="http://schemas.microsoft.com/office/drawing/2014/main" id="{26F4D31D-4A5C-5C5F-46C3-880AA68EB0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5933" t="18396" r="2801" b="65233"/>
          <a:stretch/>
        </p:blipFill>
        <p:spPr>
          <a:xfrm>
            <a:off x="9511918" y="25583"/>
            <a:ext cx="1932975" cy="347220"/>
          </a:xfrm>
          <a:prstGeom prst="rect">
            <a:avLst/>
          </a:prstGeom>
        </p:spPr>
      </p:pic>
      <p:pic>
        <p:nvPicPr>
          <p:cNvPr id="31" name="Picture 30">
            <a:extLst>
              <a:ext uri="{FF2B5EF4-FFF2-40B4-BE49-F238E27FC236}">
                <a16:creationId xmlns:a16="http://schemas.microsoft.com/office/drawing/2014/main" id="{4C5CB651-7122-24F1-E8AA-AD3CC47AC8A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7436" t="38523" r="2706" b="29621"/>
          <a:stretch/>
        </p:blipFill>
        <p:spPr>
          <a:xfrm>
            <a:off x="9511915" y="463754"/>
            <a:ext cx="1879876" cy="675647"/>
          </a:xfrm>
          <a:prstGeom prst="rect">
            <a:avLst/>
          </a:prstGeom>
        </p:spPr>
      </p:pic>
      <p:pic>
        <p:nvPicPr>
          <p:cNvPr id="32" name="Picture 31">
            <a:extLst>
              <a:ext uri="{FF2B5EF4-FFF2-40B4-BE49-F238E27FC236}">
                <a16:creationId xmlns:a16="http://schemas.microsoft.com/office/drawing/2014/main" id="{717F26B0-2BAB-CA55-E16D-146AC170710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7547" t="40168" r="2595" b="32997"/>
          <a:stretch/>
        </p:blipFill>
        <p:spPr>
          <a:xfrm>
            <a:off x="9511915" y="1301957"/>
            <a:ext cx="1879877" cy="569153"/>
          </a:xfrm>
          <a:prstGeom prst="rect">
            <a:avLst/>
          </a:prstGeom>
        </p:spPr>
      </p:pic>
      <p:pic>
        <p:nvPicPr>
          <p:cNvPr id="33" name="Picture 32" descr="A picture containing brick&#10;&#10;Description automatically generated">
            <a:extLst>
              <a:ext uri="{FF2B5EF4-FFF2-40B4-BE49-F238E27FC236}">
                <a16:creationId xmlns:a16="http://schemas.microsoft.com/office/drawing/2014/main" id="{46FCBF36-355A-9517-ECBB-F8A18CDFF40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8354" r="6772" b="70802"/>
          <a:stretch/>
        </p:blipFill>
        <p:spPr>
          <a:xfrm>
            <a:off x="7104649" y="1938726"/>
            <a:ext cx="4351247" cy="842020"/>
          </a:xfrm>
          <a:prstGeom prst="rect">
            <a:avLst/>
          </a:prstGeom>
        </p:spPr>
      </p:pic>
      <p:pic>
        <p:nvPicPr>
          <p:cNvPr id="34" name="Picture 33" descr="A picture containing brick&#10;&#10;Description automatically generated">
            <a:extLst>
              <a:ext uri="{FF2B5EF4-FFF2-40B4-BE49-F238E27FC236}">
                <a16:creationId xmlns:a16="http://schemas.microsoft.com/office/drawing/2014/main" id="{A1B8D879-2EBD-1D07-6A40-4A42935DC5E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6625" r="79209" b="5316"/>
          <a:stretch/>
        </p:blipFill>
        <p:spPr>
          <a:xfrm>
            <a:off x="9242597" y="2729545"/>
            <a:ext cx="1292947" cy="2030931"/>
          </a:xfrm>
          <a:prstGeom prst="rect">
            <a:avLst/>
          </a:prstGeom>
        </p:spPr>
      </p:pic>
      <p:pic>
        <p:nvPicPr>
          <p:cNvPr id="35" name="Picture 34" descr="A picture containing brick&#10;&#10;Description automatically generated">
            <a:extLst>
              <a:ext uri="{FF2B5EF4-FFF2-40B4-BE49-F238E27FC236}">
                <a16:creationId xmlns:a16="http://schemas.microsoft.com/office/drawing/2014/main" id="{5BE30FEB-5311-F3AC-0267-432822AC16B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791" t="31392" r="53576" b="5318"/>
          <a:stretch/>
        </p:blipFill>
        <p:spPr>
          <a:xfrm>
            <a:off x="10545372" y="2741843"/>
            <a:ext cx="1594043" cy="2213949"/>
          </a:xfrm>
          <a:prstGeom prst="rect">
            <a:avLst/>
          </a:prstGeom>
        </p:spPr>
      </p:pic>
      <p:pic>
        <p:nvPicPr>
          <p:cNvPr id="36" name="Picture 35" descr="A picture containing brick&#10;&#10;Description automatically generated">
            <a:extLst>
              <a:ext uri="{FF2B5EF4-FFF2-40B4-BE49-F238E27FC236}">
                <a16:creationId xmlns:a16="http://schemas.microsoft.com/office/drawing/2014/main" id="{527F3E2D-03BF-DB1B-0128-78559A568B7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6424" t="31392" r="16646" b="45148"/>
          <a:stretch/>
        </p:blipFill>
        <p:spPr>
          <a:xfrm>
            <a:off x="6983078" y="2779558"/>
            <a:ext cx="2296604" cy="820637"/>
          </a:xfrm>
          <a:prstGeom prst="rect">
            <a:avLst/>
          </a:prstGeom>
        </p:spPr>
      </p:pic>
      <p:pic>
        <p:nvPicPr>
          <p:cNvPr id="37" name="Picture 36" descr="A picture containing brick&#10;&#10;Description automatically generated">
            <a:extLst>
              <a:ext uri="{FF2B5EF4-FFF2-40B4-BE49-F238E27FC236}">
                <a16:creationId xmlns:a16="http://schemas.microsoft.com/office/drawing/2014/main" id="{E928B1BE-DA5A-C60D-CA93-06A1BD43786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55063" t="54852" r="28987"/>
          <a:stretch/>
        </p:blipFill>
        <p:spPr>
          <a:xfrm>
            <a:off x="9955927" y="4633631"/>
            <a:ext cx="991851" cy="1579284"/>
          </a:xfrm>
          <a:prstGeom prst="rect">
            <a:avLst/>
          </a:prstGeom>
        </p:spPr>
      </p:pic>
      <p:pic>
        <p:nvPicPr>
          <p:cNvPr id="38" name="Picture 37" descr="A picture containing brick&#10;&#10;Description automatically generated">
            <a:extLst>
              <a:ext uri="{FF2B5EF4-FFF2-40B4-BE49-F238E27FC236}">
                <a16:creationId xmlns:a16="http://schemas.microsoft.com/office/drawing/2014/main" id="{CE14FEC5-D875-E481-A264-B5B8A18B581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3006" t="54852" r="3545" b="2279"/>
          <a:stretch/>
        </p:blipFill>
        <p:spPr>
          <a:xfrm>
            <a:off x="10717762" y="5332837"/>
            <a:ext cx="1458255" cy="1499583"/>
          </a:xfrm>
          <a:prstGeom prst="rect">
            <a:avLst/>
          </a:prstGeom>
        </p:spPr>
      </p:pic>
    </p:spTree>
    <p:extLst>
      <p:ext uri="{BB962C8B-B14F-4D97-AF65-F5344CB8AC3E}">
        <p14:creationId xmlns:p14="http://schemas.microsoft.com/office/powerpoint/2010/main" val="40028852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atin typeface="Arial" panose="020B0604020202020204" pitchFamily="34" charset="0"/>
              </a:defRPr>
            </a:lvl1pPr>
            <a:extLst/>
          </a:lstStyle>
          <a:p>
            <a:pPr>
              <a:defRPr/>
            </a:pPr>
            <a:fld id="{6649D2A3-AF25-4443-A542-BA1582C529D1}" type="datetimeFigureOut">
              <a:rPr lang="en-US"/>
              <a:pPr>
                <a:defRPr/>
              </a:pPr>
              <a:t>1/5/2026</a:t>
            </a:fld>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defRPr>
            </a:lvl1pPr>
            <a:extLst/>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88049034-C5BF-44E2-A0B3-064E6B7E80D5}" type="slidenum">
              <a:rPr lang="en-US" altLang="en-US"/>
              <a:pPr>
                <a:defRPr/>
              </a:pPr>
              <a:t>‹#›</a:t>
            </a:fld>
            <a:endParaRPr lang="en-US" altLang="en-US"/>
          </a:p>
        </p:txBody>
      </p:sp>
    </p:spTree>
    <p:extLst>
      <p:ext uri="{BB962C8B-B14F-4D97-AF65-F5344CB8AC3E}">
        <p14:creationId xmlns:p14="http://schemas.microsoft.com/office/powerpoint/2010/main" val="35288184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21449485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42682097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18803602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14527235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22096692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1618483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32309911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1250036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364C73-CB13-3ED3-CB0D-034096861010}"/>
              </a:ext>
            </a:extLst>
          </p:cNvPr>
          <p:cNvPicPr>
            <a:picLocks noChangeAspect="1"/>
          </p:cNvPicPr>
          <p:nvPr userDrawn="1"/>
        </p:nvPicPr>
        <p:blipFill>
          <a:blip r:embed="rId2"/>
          <a:stretch>
            <a:fillRect/>
          </a:stretch>
        </p:blipFill>
        <p:spPr>
          <a:xfrm flipV="1">
            <a:off x="0" y="2"/>
            <a:ext cx="12192000" cy="6857999"/>
          </a:xfrm>
          <a:prstGeom prst="rect">
            <a:avLst/>
          </a:prstGeom>
        </p:spPr>
      </p:pic>
    </p:spTree>
    <p:extLst>
      <p:ext uri="{BB962C8B-B14F-4D97-AF65-F5344CB8AC3E}">
        <p14:creationId xmlns:p14="http://schemas.microsoft.com/office/powerpoint/2010/main" val="26796119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3020542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31864182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44A74F-0E39-47D6-A06F-9EBE43430378}"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65C15D-CE50-473D-968F-48417A07D664}" type="slidenum">
              <a:rPr lang="en-US" smtClean="0"/>
              <a:t>‹#›</a:t>
            </a:fld>
            <a:endParaRPr lang="en-US"/>
          </a:p>
        </p:txBody>
      </p:sp>
    </p:spTree>
    <p:extLst>
      <p:ext uri="{BB962C8B-B14F-4D97-AF65-F5344CB8AC3E}">
        <p14:creationId xmlns:p14="http://schemas.microsoft.com/office/powerpoint/2010/main" val="1114817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atin typeface="Arial" panose="020B0604020202020204" pitchFamily="34" charset="0"/>
              </a:defRPr>
            </a:lvl1pPr>
            <a:extLst/>
          </a:lstStyle>
          <a:p>
            <a:pPr>
              <a:defRPr/>
            </a:pPr>
            <a:fld id="{6649D2A3-AF25-4443-A542-BA1582C529D1}" type="datetimeFigureOut">
              <a:rPr lang="en-US"/>
              <a:pPr>
                <a:defRPr/>
              </a:pPr>
              <a:t>1/5/2026</a:t>
            </a:fld>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defRPr>
            </a:lvl1pPr>
            <a:extLst/>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88049034-C5BF-44E2-A0B3-064E6B7E80D5}" type="slidenum">
              <a:rPr lang="en-US" altLang="en-US"/>
              <a:pPr>
                <a:defRPr/>
              </a:pPr>
              <a:t>‹#›</a:t>
            </a:fld>
            <a:endParaRPr lang="en-US" altLang="en-US"/>
          </a:p>
        </p:txBody>
      </p:sp>
    </p:spTree>
    <p:extLst>
      <p:ext uri="{BB962C8B-B14F-4D97-AF65-F5344CB8AC3E}">
        <p14:creationId xmlns:p14="http://schemas.microsoft.com/office/powerpoint/2010/main" val="27219320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18599326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17719210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1870816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12968061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4794234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1021351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7" name="Picture 6" descr="A picture containing guitar&#10;&#10;Description automatically generated">
            <a:extLst>
              <a:ext uri="{FF2B5EF4-FFF2-40B4-BE49-F238E27FC236}">
                <a16:creationId xmlns:a16="http://schemas.microsoft.com/office/drawing/2014/main" id="{348035BD-B961-4EDC-9149-CAEBEB6FF3D1}"/>
              </a:ext>
            </a:extLst>
          </p:cNvPr>
          <p:cNvPicPr>
            <a:picLocks noChangeAspect="1"/>
          </p:cNvPicPr>
          <p:nvPr userDrawn="1"/>
        </p:nvPicPr>
        <p:blipFill rotWithShape="1">
          <a:blip r:embed="rId2"/>
          <a:srcRect t="61260" r="65672"/>
          <a:stretch/>
        </p:blipFill>
        <p:spPr>
          <a:xfrm flipH="1" flipV="1">
            <a:off x="9182011" y="-1"/>
            <a:ext cx="3009988" cy="1910688"/>
          </a:xfrm>
          <a:prstGeom prst="rect">
            <a:avLst/>
          </a:prstGeom>
        </p:spPr>
      </p:pic>
      <p:pic>
        <p:nvPicPr>
          <p:cNvPr id="4" name="Picture 3" descr="A picture containing guitar&#10;&#10;Description automatically generated">
            <a:extLst>
              <a:ext uri="{FF2B5EF4-FFF2-40B4-BE49-F238E27FC236}">
                <a16:creationId xmlns:a16="http://schemas.microsoft.com/office/drawing/2014/main" id="{9DEF0C0D-6E95-7D37-2C13-1C325301EF2D}"/>
              </a:ext>
            </a:extLst>
          </p:cNvPr>
          <p:cNvPicPr>
            <a:picLocks noChangeAspect="1"/>
          </p:cNvPicPr>
          <p:nvPr userDrawn="1"/>
        </p:nvPicPr>
        <p:blipFill rotWithShape="1">
          <a:blip r:embed="rId2"/>
          <a:srcRect t="70580" r="70896"/>
          <a:stretch/>
        </p:blipFill>
        <p:spPr>
          <a:xfrm>
            <a:off x="1" y="5331728"/>
            <a:ext cx="2684315" cy="1526273"/>
          </a:xfrm>
          <a:prstGeom prst="rect">
            <a:avLst/>
          </a:prstGeom>
        </p:spPr>
      </p:pic>
    </p:spTree>
    <p:extLst>
      <p:ext uri="{BB962C8B-B14F-4D97-AF65-F5344CB8AC3E}">
        <p14:creationId xmlns:p14="http://schemas.microsoft.com/office/powerpoint/2010/main" val="9456003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26185833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36291992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26043505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42459497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EE0521-2F70-49DC-9C15-AD3DAA5D320D}" type="datetimeFigureOut">
              <a:rPr lang="en-US" smtClean="0"/>
              <a:t>1/5/2026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1C47118-A93B-4100-981A-9C58619C0459}" type="slidenum">
              <a:rPr lang="en-US" smtClean="0"/>
              <a:t>‹#›</a:t>
            </a:fld>
            <a:endParaRPr lang="en-US"/>
          </a:p>
        </p:txBody>
      </p:sp>
    </p:spTree>
    <p:extLst>
      <p:ext uri="{BB962C8B-B14F-4D97-AF65-F5344CB8AC3E}">
        <p14:creationId xmlns:p14="http://schemas.microsoft.com/office/powerpoint/2010/main" val="23991095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atin typeface="Arial" panose="020B0604020202020204" pitchFamily="34" charset="0"/>
              </a:defRPr>
            </a:lvl1pPr>
            <a:extLst/>
          </a:lstStyle>
          <a:p>
            <a:pPr>
              <a:defRPr/>
            </a:pPr>
            <a:fld id="{6649D2A3-AF25-4443-A542-BA1582C529D1}" type="datetimeFigureOut">
              <a:rPr lang="en-US"/>
              <a:pPr>
                <a:defRPr/>
              </a:pPr>
              <a:t>1/5/2026</a:t>
            </a:fld>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defRPr>
            </a:lvl1pPr>
            <a:extLst/>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88049034-C5BF-44E2-A0B3-064E6B7E80D5}" type="slidenum">
              <a:rPr lang="en-US" altLang="en-US"/>
              <a:pPr>
                <a:defRPr/>
              </a:pPr>
              <a:t>‹#›</a:t>
            </a:fld>
            <a:endParaRPr lang="en-US" altLang="en-US"/>
          </a:p>
        </p:txBody>
      </p:sp>
    </p:spTree>
    <p:extLst>
      <p:ext uri="{BB962C8B-B14F-4D97-AF65-F5344CB8AC3E}">
        <p14:creationId xmlns:p14="http://schemas.microsoft.com/office/powerpoint/2010/main" val="781359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A9315F3-9BB5-CFA0-8AEC-87486A290429}"/>
              </a:ext>
            </a:extLst>
          </p:cNvPr>
          <p:cNvPicPr>
            <a:picLocks noChangeAspect="1"/>
          </p:cNvPicPr>
          <p:nvPr userDrawn="1"/>
        </p:nvPicPr>
        <p:blipFill>
          <a:blip r:embed="rId2"/>
          <a:stretch>
            <a:fillRect/>
          </a:stretch>
        </p:blipFill>
        <p:spPr>
          <a:xfrm flipH="1">
            <a:off x="4012708" y="3"/>
            <a:ext cx="8179293" cy="6857999"/>
          </a:xfrm>
          <a:prstGeom prst="rect">
            <a:avLst/>
          </a:prstGeom>
        </p:spPr>
      </p:pic>
    </p:spTree>
    <p:extLst>
      <p:ext uri="{BB962C8B-B14F-4D97-AF65-F5344CB8AC3E}">
        <p14:creationId xmlns:p14="http://schemas.microsoft.com/office/powerpoint/2010/main" val="800075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7AA31C7F-D90B-92B9-88A7-1B3EE68F2D2A}"/>
              </a:ext>
            </a:extLst>
          </p:cNvPr>
          <p:cNvPicPr>
            <a:picLocks noChangeAspect="1"/>
          </p:cNvPicPr>
          <p:nvPr userDrawn="1"/>
        </p:nvPicPr>
        <p:blipFill>
          <a:blip r:embed="rId2"/>
          <a:stretch>
            <a:fillRect/>
          </a:stretch>
        </p:blipFill>
        <p:spPr>
          <a:xfrm>
            <a:off x="0" y="2035946"/>
            <a:ext cx="12192000" cy="4822055"/>
          </a:xfrm>
          <a:prstGeom prst="rect">
            <a:avLst/>
          </a:prstGeom>
        </p:spPr>
      </p:pic>
    </p:spTree>
    <p:extLst>
      <p:ext uri="{BB962C8B-B14F-4D97-AF65-F5344CB8AC3E}">
        <p14:creationId xmlns:p14="http://schemas.microsoft.com/office/powerpoint/2010/main" val="718612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E0CCDE71-9D75-B68E-FA4A-23F4B4D64AA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50659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9729812E-8E5F-A70C-8C22-F0DED08508A2}"/>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626861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4686DC8-EBB1-0730-C966-D480E45BB4AE}"/>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440282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7E4DAA9D-F1C9-DA08-CEBE-D2C51EF74B31}"/>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67330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527493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5AD3FD8F-8E1E-10E7-7DA8-CC0F6A2A46AD}"/>
              </a:ext>
            </a:extLst>
          </p:cNvPr>
          <p:cNvPicPr>
            <a:picLocks noChangeAspect="1"/>
          </p:cNvPicPr>
          <p:nvPr userDrawn="1"/>
        </p:nvPicPr>
        <p:blipFill>
          <a:blip r:embed="rId2"/>
          <a:stretch>
            <a:fillRect/>
          </a:stretch>
        </p:blipFill>
        <p:spPr>
          <a:xfrm>
            <a:off x="0" y="1707261"/>
            <a:ext cx="12192000" cy="5166783"/>
          </a:xfrm>
          <a:prstGeom prst="rect">
            <a:avLst/>
          </a:prstGeom>
        </p:spPr>
      </p:pic>
      <p:sp>
        <p:nvSpPr>
          <p:cNvPr id="2" name="Title 1">
            <a:extLst>
              <a:ext uri="{FF2B5EF4-FFF2-40B4-BE49-F238E27FC236}">
                <a16:creationId xmlns:a16="http://schemas.microsoft.com/office/drawing/2014/main" id="{17188EA8-5162-BA3A-FBBC-2F2FF002DB4E}"/>
              </a:ext>
            </a:extLst>
          </p:cNvPr>
          <p:cNvSpPr>
            <a:spLocks noGrp="1"/>
          </p:cNvSpPr>
          <p:nvPr>
            <p:ph type="title"/>
          </p:nvPr>
        </p:nvSpPr>
        <p:spPr/>
        <p:txBody>
          <a:bodyPr>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ECCB45C-BFAC-E469-BB61-2CF7F3316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449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70" lvl="0" indent="-423312">
              <a:spcBef>
                <a:spcPts val="0"/>
              </a:spcBef>
              <a:spcAft>
                <a:spcPts val="0"/>
              </a:spcAft>
              <a:buSzPts val="1400"/>
              <a:buChar char="●"/>
              <a:defRPr sz="1867"/>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70" lvl="0" indent="-423312">
              <a:spcBef>
                <a:spcPts val="0"/>
              </a:spcBef>
              <a:spcAft>
                <a:spcPts val="0"/>
              </a:spcAft>
              <a:buSzPts val="1400"/>
              <a:buChar char="●"/>
              <a:defRPr sz="1867"/>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364349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nfographic_P00003" preserve="1">
  <p:cSld name="Infographic_P00003">
    <p:spTree>
      <p:nvGrpSpPr>
        <p:cNvPr id="1" name="Shape 931"/>
        <p:cNvGrpSpPr/>
        <p:nvPr/>
      </p:nvGrpSpPr>
      <p:grpSpPr>
        <a:xfrm>
          <a:off x="0" y="0"/>
          <a:ext cx="0" cy="0"/>
          <a:chOff x="0" y="0"/>
          <a:chExt cx="0" cy="0"/>
        </a:xfrm>
      </p:grpSpPr>
      <p:sp>
        <p:nvSpPr>
          <p:cNvPr id="932" name="Google Shape;932;p140"/>
          <p:cNvSpPr txBox="1">
            <a:spLocks noGrp="1"/>
          </p:cNvSpPr>
          <p:nvPr>
            <p:ph type="body" idx="1"/>
          </p:nvPr>
        </p:nvSpPr>
        <p:spPr>
          <a:xfrm>
            <a:off x="508001" y="901144"/>
            <a:ext cx="11158000" cy="231200"/>
          </a:xfrm>
          <a:prstGeom prst="rect">
            <a:avLst/>
          </a:prstGeom>
          <a:noFill/>
          <a:ln>
            <a:noFill/>
          </a:ln>
        </p:spPr>
        <p:txBody>
          <a:bodyPr spcFirstLastPara="1" wrap="square" lIns="0" tIns="0" rIns="0" bIns="0" anchor="ctr" anchorCtr="0">
            <a:noAutofit/>
          </a:bodyPr>
          <a:lstStyle>
            <a:lvl1pPr marL="609555" marR="0" lvl="0" indent="-304776" algn="ctr" rtl="0">
              <a:spcBef>
                <a:spcPts val="240"/>
              </a:spcBef>
              <a:spcAft>
                <a:spcPts val="0"/>
              </a:spcAft>
              <a:buClr>
                <a:srgbClr val="A5A5A5"/>
              </a:buClr>
              <a:buSzPts val="900"/>
              <a:buFont typeface="Arial"/>
              <a:buNone/>
              <a:defRPr sz="1200" b="0" i="0" u="none" strike="noStrike" cap="none">
                <a:solidFill>
                  <a:srgbClr val="A5A5A5"/>
                </a:solidFill>
                <a:latin typeface="Roboto"/>
                <a:ea typeface="Roboto"/>
                <a:cs typeface="Roboto"/>
                <a:sym typeface="Roboto"/>
              </a:defRPr>
            </a:lvl1pPr>
            <a:lvl2pPr marL="1219110" marR="0" lvl="1" indent="-304776" algn="l" rtl="0">
              <a:spcBef>
                <a:spcPts val="2133"/>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2pPr>
            <a:lvl3pPr marL="1828664" marR="0" lvl="2" indent="-304776" algn="l" rtl="0">
              <a:spcBef>
                <a:spcPts val="2133"/>
              </a:spcBef>
              <a:spcAft>
                <a:spcPts val="0"/>
              </a:spcAft>
              <a:buClr>
                <a:schemeClr val="dk1"/>
              </a:buClr>
              <a:buSzPts val="750"/>
              <a:buFont typeface="Arial"/>
              <a:buNone/>
              <a:defRPr sz="1000" b="0" i="0" u="none" strike="noStrike" cap="none">
                <a:solidFill>
                  <a:schemeClr val="dk1"/>
                </a:solidFill>
                <a:latin typeface="Roboto"/>
                <a:ea typeface="Roboto"/>
                <a:cs typeface="Roboto"/>
                <a:sym typeface="Roboto"/>
              </a:defRPr>
            </a:lvl3pPr>
            <a:lvl4pPr marL="2438218" marR="0" lvl="3"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4pPr>
            <a:lvl5pPr marL="3047772" marR="0" lvl="4"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5pPr>
            <a:lvl6pPr marL="3657327" marR="0" lvl="5"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6pPr>
            <a:lvl7pPr marL="4266880" marR="0" lvl="6"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7pPr>
            <a:lvl8pPr marL="4876435" marR="0" lvl="7" indent="-304776" algn="l" rtl="0">
              <a:spcBef>
                <a:spcPts val="2133"/>
              </a:spcBef>
              <a:spcAft>
                <a:spcPts val="0"/>
              </a:spcAft>
              <a:buClr>
                <a:schemeClr val="dk1"/>
              </a:buClr>
              <a:buSzPts val="675"/>
              <a:buFont typeface="Arial"/>
              <a:buNone/>
              <a:defRPr sz="900" b="0" i="0" u="none" strike="noStrike" cap="none">
                <a:solidFill>
                  <a:schemeClr val="dk1"/>
                </a:solidFill>
                <a:latin typeface="Roboto"/>
                <a:ea typeface="Roboto"/>
                <a:cs typeface="Roboto"/>
                <a:sym typeface="Roboto"/>
              </a:defRPr>
            </a:lvl8pPr>
            <a:lvl9pPr marL="5485990" marR="0" lvl="8" indent="-304776" algn="l" rtl="0">
              <a:spcBef>
                <a:spcPts val="2133"/>
              </a:spcBef>
              <a:spcAft>
                <a:spcPts val="2133"/>
              </a:spcAft>
              <a:buClr>
                <a:schemeClr val="dk1"/>
              </a:buClr>
              <a:buSzPts val="675"/>
              <a:buFont typeface="Arial"/>
              <a:buNone/>
              <a:defRPr sz="900" b="0" i="0" u="none" strike="noStrike" cap="none">
                <a:solidFill>
                  <a:schemeClr val="dk1"/>
                </a:solidFill>
                <a:latin typeface="Roboto"/>
                <a:ea typeface="Roboto"/>
                <a:cs typeface="Roboto"/>
                <a:sym typeface="Roboto"/>
              </a:defRPr>
            </a:lvl9pPr>
          </a:lstStyle>
          <a:p>
            <a:endParaRPr/>
          </a:p>
        </p:txBody>
      </p:sp>
      <p:sp>
        <p:nvSpPr>
          <p:cNvPr id="933" name="Google Shape;933;p140"/>
          <p:cNvSpPr txBox="1">
            <a:spLocks noGrp="1"/>
          </p:cNvSpPr>
          <p:nvPr>
            <p:ph type="title"/>
          </p:nvPr>
        </p:nvSpPr>
        <p:spPr>
          <a:xfrm>
            <a:off x="508001" y="177801"/>
            <a:ext cx="11158000" cy="6604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929292"/>
              </a:buClr>
              <a:buSzPts val="2100"/>
              <a:buFont typeface="Roboto"/>
              <a:buNone/>
              <a:defRPr sz="2800" b="0" i="0" u="none" strike="noStrike" cap="none">
                <a:solidFill>
                  <a:srgbClr val="929292"/>
                </a:solidFill>
                <a:latin typeface="Roboto"/>
                <a:ea typeface="Roboto"/>
                <a:cs typeface="Roboto"/>
                <a:sym typeface="Roboto"/>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Tree>
    <p:extLst>
      <p:ext uri="{BB962C8B-B14F-4D97-AF65-F5344CB8AC3E}">
        <p14:creationId xmlns:p14="http://schemas.microsoft.com/office/powerpoint/2010/main" val="3092744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0"/>
            <a:ext cx="12192000" cy="86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91042">
              <a:spcBef>
                <a:spcPts val="0"/>
              </a:spcBef>
              <a:spcAft>
                <a:spcPts val="0"/>
              </a:spcAft>
              <a:buSzPts val="2200"/>
              <a:buChar char="●"/>
              <a:defRPr/>
            </a:lvl1pPr>
            <a:lvl2pPr marL="1219140" lvl="1" indent="-457178">
              <a:spcBef>
                <a:spcPts val="0"/>
              </a:spcBef>
              <a:spcAft>
                <a:spcPts val="0"/>
              </a:spcAft>
              <a:buSzPts val="1800"/>
              <a:buChar char="○"/>
              <a:defRPr/>
            </a:lvl2pPr>
            <a:lvl3pPr marL="1828709" lvl="2" indent="-457178">
              <a:spcBef>
                <a:spcPts val="0"/>
              </a:spcBef>
              <a:spcAft>
                <a:spcPts val="0"/>
              </a:spcAft>
              <a:buSzPts val="18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570868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ue Blank" preserve="1">
  <p:cSld name="True Blank">
    <p:spTree>
      <p:nvGrpSpPr>
        <p:cNvPr id="1" name="Shape 89"/>
        <p:cNvGrpSpPr/>
        <p:nvPr/>
      </p:nvGrpSpPr>
      <p:grpSpPr>
        <a:xfrm>
          <a:off x="0" y="0"/>
          <a:ext cx="0" cy="0"/>
          <a:chOff x="0" y="0"/>
          <a:chExt cx="0" cy="0"/>
        </a:xfrm>
      </p:grpSpPr>
      <p:sp>
        <p:nvSpPr>
          <p:cNvPr id="90" name="Google Shape;90;g26a552d5c96_0_158"/>
          <p:cNvSpPr/>
          <p:nvPr/>
        </p:nvSpPr>
        <p:spPr>
          <a:xfrm>
            <a:off x="11242428" y="88901"/>
            <a:ext cx="911400" cy="749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16775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4524-D064-0E6B-B5E5-3556D6206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FD141-9306-DADC-572E-550EEB9490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2F981-D962-D09E-EB5B-2C1EA7FC5BC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713F3B-C9E5-679D-52D9-BEA35B106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C124C-6EBD-E9E9-3CB0-E81AA4A83E28}"/>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1641858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0430-34F3-064C-FFF0-7F40F8DB3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8626B-AB2B-832C-DBC6-F496039FAFD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BA0F5-295D-6D3B-22DC-0B1C9694D62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DC4DE-7097-75EB-4171-8071F8B9788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8E446D9-C66C-75CF-15EF-756697B83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0C4CB-DC46-28F4-0620-C54FDEDBC7EE}"/>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2445238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7DF6-9A3B-D5AD-CFE2-E8FDF71713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C28174-525B-49B6-037C-E0151C1499A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65F50A5-4208-D182-DF78-F304517AD3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A9CDAF-E8F4-AF59-D00E-000CA4F6E947}"/>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1351188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60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44CE-5B9F-DBD0-40CE-6F3A18449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F067C2-7DCD-37E9-1325-9670144830E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2352E-E0BC-6A9C-C3E1-8B6452FABD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748BB-BAFC-B9C3-44F8-BB8EF521DE1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0790C8F-7119-B0AC-06A7-673590254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289807-B1C6-3B80-E08A-CA5D11B8D035}"/>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2491368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8525-8F64-27C7-C926-DFB7839B5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35B8B2-F422-3D1A-7C5D-251EE8ED0D1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383BFD0-8FAC-6275-2EA2-87D34D4BDA3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E7EC9-DB1D-5803-CBD5-D970099C44C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5EC2BB7-30BB-CBB2-023D-E00F74B04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F0EB2-9E45-8536-512F-D4738E1255EC}"/>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3342734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picture containing text, silhouette&#10;&#10;Description automatically generated">
            <a:extLst>
              <a:ext uri="{FF2B5EF4-FFF2-40B4-BE49-F238E27FC236}">
                <a16:creationId xmlns:a16="http://schemas.microsoft.com/office/drawing/2014/main" id="{1EB38AFA-19DF-7304-DFB6-C02ECFEF0266}"/>
              </a:ext>
            </a:extLst>
          </p:cNvPr>
          <p:cNvPicPr>
            <a:picLocks noChangeAspect="1"/>
          </p:cNvPicPr>
          <p:nvPr userDrawn="1"/>
        </p:nvPicPr>
        <p:blipFill>
          <a:blip r:embed="rId2">
            <a:alphaModFix amt="90000"/>
          </a:blip>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1347E55-DE02-A836-9FE2-3ACD603B3DFD}"/>
              </a:ext>
            </a:extLst>
          </p:cNvPr>
          <p:cNvSpPr>
            <a:spLocks noGrp="1"/>
          </p:cNvSpPr>
          <p:nvPr>
            <p:ph type="title"/>
          </p:nvPr>
        </p:nvSpPr>
        <p:spPr>
          <a:xfrm>
            <a:off x="831851" y="1710268"/>
            <a:ext cx="10515600" cy="2853267"/>
          </a:xfrm>
        </p:spPr>
        <p:txBody>
          <a:bodyPr anchor="b">
            <a:normAutofit/>
          </a:bodyPr>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272BFB5C-16A0-7E86-C65D-B674589F84FE}"/>
              </a:ext>
            </a:extLst>
          </p:cNvPr>
          <p:cNvSpPr>
            <a:spLocks noGrp="1"/>
          </p:cNvSpPr>
          <p:nvPr>
            <p:ph type="body" idx="1"/>
          </p:nvPr>
        </p:nvSpPr>
        <p:spPr>
          <a:xfrm>
            <a:off x="831851" y="4588935"/>
            <a:ext cx="10515600" cy="1500717"/>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2997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09FA-2793-09CC-7DDF-D7F64AADF7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FC76A9-5FEC-3D26-F6C9-72C3C3C14F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54A5C-AF0D-EFDE-E127-AA43391A3FF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D43EB1-01E1-702A-D8F3-711890E2C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898CC-0780-3551-BF72-418D8B6F40F8}"/>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31088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4B9AE-71E7-2398-37A4-DE36444D023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F3D772-0066-9233-4F2F-7FDDF33E6CB8}"/>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4A3E7-8168-F57F-A65F-9AA7829C38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FB801C-4483-3024-8416-672E246D2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EA407-962D-5508-3582-C78600A5C079}"/>
              </a:ext>
            </a:extLst>
          </p:cNvPr>
          <p:cNvSpPr>
            <a:spLocks noGrp="1"/>
          </p:cNvSpPr>
          <p:nvPr>
            <p:ph type="sldNum" sz="quarter" idx="12"/>
          </p:nvPr>
        </p:nvSpPr>
        <p:spPr/>
        <p:txBody>
          <a:bodyPr/>
          <a:lstStyle/>
          <a:p>
            <a:fld id="{1FB6945E-2D22-4F7E-B1F1-1AE85FEA4D23}" type="slidenum">
              <a:rPr lang="en-US" smtClean="0"/>
              <a:t>‹#›</a:t>
            </a:fld>
            <a:endParaRPr lang="en-US"/>
          </a:p>
        </p:txBody>
      </p:sp>
    </p:spTree>
    <p:extLst>
      <p:ext uri="{BB962C8B-B14F-4D97-AF65-F5344CB8AC3E}">
        <p14:creationId xmlns:p14="http://schemas.microsoft.com/office/powerpoint/2010/main" val="2871966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atin typeface="Arial" panose="020B0604020202020204" pitchFamily="34" charset="0"/>
              </a:defRPr>
            </a:lvl1pPr>
            <a:extLst/>
          </a:lstStyle>
          <a:p>
            <a:pPr>
              <a:defRPr/>
            </a:pPr>
            <a:fld id="{6649D2A3-AF25-4443-A542-BA1582C529D1}" type="datetimeFigureOut">
              <a:rPr lang="en-US"/>
              <a:pPr>
                <a:defRPr/>
              </a:pPr>
              <a:t>1/5/2026</a:t>
            </a:fld>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defRPr>
            </a:lvl1pPr>
            <a:extLst/>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88049034-C5BF-44E2-A0B3-064E6B7E80D5}" type="slidenum">
              <a:rPr lang="en-US" altLang="en-US"/>
              <a:pPr>
                <a:defRPr/>
              </a:pPr>
              <a:t>‹#›</a:t>
            </a:fld>
            <a:endParaRPr lang="en-US" altLang="en-US"/>
          </a:p>
        </p:txBody>
      </p:sp>
    </p:spTree>
    <p:extLst>
      <p:ext uri="{BB962C8B-B14F-4D97-AF65-F5344CB8AC3E}">
        <p14:creationId xmlns:p14="http://schemas.microsoft.com/office/powerpoint/2010/main" val="1570121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buClr>
                <a:schemeClr val="tx2"/>
              </a:buClr>
              <a:defRPr sz="2400"/>
            </a:lvl1pPr>
            <a:lvl2pPr marL="620713" indent="-228600">
              <a:spcBef>
                <a:spcPts val="0"/>
              </a:spcBef>
              <a:buClr>
                <a:schemeClr val="tx2"/>
              </a:buClr>
              <a:buFont typeface="Arial" panose="020B0604020202020204" pitchFamily="34" charset="0"/>
              <a:buChar char="•"/>
              <a:defRPr sz="2000"/>
            </a:lvl2pPr>
            <a:lvl3pPr marL="858838" indent="-228600">
              <a:spcBef>
                <a:spcPts val="0"/>
              </a:spcBef>
              <a:buClr>
                <a:schemeClr val="tx2"/>
              </a:buClr>
              <a:buSzPct val="50000"/>
              <a:buFont typeface="Courier New" panose="02070309020205020404" pitchFamily="49" charset="0"/>
              <a:buChar char="o"/>
              <a:defRPr sz="1800"/>
            </a:lvl3pPr>
            <a:lvl4pPr marL="1143000" indent="-228600">
              <a:spcBef>
                <a:spcPts val="0"/>
              </a:spcBef>
              <a:buClr>
                <a:schemeClr val="tx2"/>
              </a:buClr>
              <a:buSzPct val="50000"/>
              <a:buFont typeface="Courier New" panose="02070309020205020404" pitchFamily="49" charset="0"/>
              <a:buChar char="o"/>
              <a:defRPr sz="1600"/>
            </a:lvl4pPr>
            <a:lvl5pPr marL="1371600" indent="-228600">
              <a:spcBef>
                <a:spcPts val="0"/>
              </a:spcBef>
              <a:buClr>
                <a:schemeClr val="tx2"/>
              </a:buClr>
              <a:buSzPct val="50000"/>
              <a:buFont typeface="Courier New" panose="02070309020205020404" pitchFamily="49" charset="0"/>
              <a:buChar char="o"/>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atin typeface="Arial" panose="020B0604020202020204" pitchFamily="34" charset="0"/>
              </a:defRPr>
            </a:lvl1pPr>
            <a:extLst/>
          </a:lstStyle>
          <a:p>
            <a:pPr>
              <a:defRPr/>
            </a:pPr>
            <a:fld id="{6649D2A3-AF25-4443-A542-BA1582C529D1}" type="datetimeFigureOut">
              <a:rPr lang="en-US"/>
              <a:pPr>
                <a:defRPr/>
              </a:pPr>
              <a:t>1/5/2026</a:t>
            </a:fld>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defRPr>
            </a:lvl1pPr>
            <a:extLst/>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88049034-C5BF-44E2-A0B3-064E6B7E80D5}" type="slidenum">
              <a:rPr lang="en-US" altLang="en-US"/>
              <a:pPr>
                <a:defRPr/>
              </a:pPr>
              <a:t>‹#›</a:t>
            </a:fld>
            <a:endParaRPr lang="en-US" altLang="en-US"/>
          </a:p>
        </p:txBody>
      </p:sp>
    </p:spTree>
    <p:extLst>
      <p:ext uri="{BB962C8B-B14F-4D97-AF65-F5344CB8AC3E}">
        <p14:creationId xmlns:p14="http://schemas.microsoft.com/office/powerpoint/2010/main" val="4283236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1919FC72-C19D-47FD-D935-D94F796AD1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37FB91-EE51-2E1F-9A3B-34DB6E14635A}"/>
              </a:ext>
            </a:extLst>
          </p:cNvPr>
          <p:cNvSpPr>
            <a:spLocks noGrp="1"/>
          </p:cNvSpPr>
          <p:nvPr>
            <p:ph type="ctrTitle"/>
          </p:nvPr>
        </p:nvSpPr>
        <p:spPr>
          <a:xfrm>
            <a:off x="1524000" y="1121833"/>
            <a:ext cx="9144000" cy="2387600"/>
          </a:xfrm>
        </p:spPr>
        <p:txBody>
          <a:bodyPr anchor="b">
            <a:normAutofit/>
          </a:bodyPr>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E5648870-286B-0973-0EF1-7A8CBF61CC2B}"/>
              </a:ext>
            </a:extLst>
          </p:cNvPr>
          <p:cNvSpPr>
            <a:spLocks noGrp="1"/>
          </p:cNvSpPr>
          <p:nvPr>
            <p:ph type="subTitle" idx="1"/>
          </p:nvPr>
        </p:nvSpPr>
        <p:spPr>
          <a:xfrm>
            <a:off x="1524000" y="3602569"/>
            <a:ext cx="9144000" cy="165523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p>
        </p:txBody>
      </p:sp>
    </p:spTree>
    <p:extLst>
      <p:ext uri="{BB962C8B-B14F-4D97-AF65-F5344CB8AC3E}">
        <p14:creationId xmlns:p14="http://schemas.microsoft.com/office/powerpoint/2010/main" val="4263409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41FDAF8-2557-4581-F511-F424BD39BA2A}"/>
              </a:ext>
            </a:extLst>
          </p:cNvPr>
          <p:cNvPicPr>
            <a:picLocks noChangeAspect="1"/>
          </p:cNvPicPr>
          <p:nvPr userDrawn="1"/>
        </p:nvPicPr>
        <p:blipFill>
          <a:blip r:embed="rId2"/>
          <a:stretch>
            <a:fillRect/>
          </a:stretch>
        </p:blipFill>
        <p:spPr>
          <a:xfrm>
            <a:off x="0" y="2074235"/>
            <a:ext cx="8475216" cy="4783764"/>
          </a:xfrm>
          <a:prstGeom prst="rect">
            <a:avLst/>
          </a:prstGeom>
        </p:spPr>
      </p:pic>
      <p:sp>
        <p:nvSpPr>
          <p:cNvPr id="2" name="Title 1">
            <a:extLst>
              <a:ext uri="{FF2B5EF4-FFF2-40B4-BE49-F238E27FC236}">
                <a16:creationId xmlns:a16="http://schemas.microsoft.com/office/drawing/2014/main" id="{17188EA8-5162-BA3A-FBBC-2F2FF002DB4E}"/>
              </a:ext>
            </a:extLst>
          </p:cNvPr>
          <p:cNvSpPr>
            <a:spLocks noGrp="1"/>
          </p:cNvSpPr>
          <p:nvPr>
            <p:ph type="title"/>
          </p:nvPr>
        </p:nvSpPr>
        <p:spPr/>
        <p:txBody>
          <a:bodyPr>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ECCB45C-BFAC-E469-BB61-2CF7F3316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708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5AD3FD8F-8E1E-10E7-7DA8-CC0F6A2A46AD}"/>
              </a:ext>
            </a:extLst>
          </p:cNvPr>
          <p:cNvPicPr>
            <a:picLocks noChangeAspect="1"/>
          </p:cNvPicPr>
          <p:nvPr userDrawn="1"/>
        </p:nvPicPr>
        <p:blipFill>
          <a:blip r:embed="rId2"/>
          <a:stretch>
            <a:fillRect/>
          </a:stretch>
        </p:blipFill>
        <p:spPr>
          <a:xfrm>
            <a:off x="0" y="1707261"/>
            <a:ext cx="12192000" cy="5166783"/>
          </a:xfrm>
          <a:prstGeom prst="rect">
            <a:avLst/>
          </a:prstGeom>
        </p:spPr>
      </p:pic>
      <p:sp>
        <p:nvSpPr>
          <p:cNvPr id="2" name="Title 1">
            <a:extLst>
              <a:ext uri="{FF2B5EF4-FFF2-40B4-BE49-F238E27FC236}">
                <a16:creationId xmlns:a16="http://schemas.microsoft.com/office/drawing/2014/main" id="{17188EA8-5162-BA3A-FBBC-2F2FF002DB4E}"/>
              </a:ext>
            </a:extLst>
          </p:cNvPr>
          <p:cNvSpPr>
            <a:spLocks noGrp="1"/>
          </p:cNvSpPr>
          <p:nvPr>
            <p:ph type="title"/>
          </p:nvPr>
        </p:nvSpPr>
        <p:spPr/>
        <p:txBody>
          <a:bodyPr>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ECCB45C-BFAC-E469-BB61-2CF7F3316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106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picture containing text, silhouette&#10;&#10;Description automatically generated">
            <a:extLst>
              <a:ext uri="{FF2B5EF4-FFF2-40B4-BE49-F238E27FC236}">
                <a16:creationId xmlns:a16="http://schemas.microsoft.com/office/drawing/2014/main" id="{1EB38AFA-19DF-7304-DFB6-C02ECFEF0266}"/>
              </a:ext>
            </a:extLst>
          </p:cNvPr>
          <p:cNvPicPr>
            <a:picLocks noChangeAspect="1"/>
          </p:cNvPicPr>
          <p:nvPr userDrawn="1"/>
        </p:nvPicPr>
        <p:blipFill>
          <a:blip r:embed="rId2">
            <a:alphaModFix amt="90000"/>
          </a:blip>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1347E55-DE02-A836-9FE2-3ACD603B3DFD}"/>
              </a:ext>
            </a:extLst>
          </p:cNvPr>
          <p:cNvSpPr>
            <a:spLocks noGrp="1"/>
          </p:cNvSpPr>
          <p:nvPr>
            <p:ph type="title"/>
          </p:nvPr>
        </p:nvSpPr>
        <p:spPr>
          <a:xfrm>
            <a:off x="831851" y="1710268"/>
            <a:ext cx="10515600" cy="2853267"/>
          </a:xfrm>
        </p:spPr>
        <p:txBody>
          <a:bodyPr anchor="b">
            <a:normAutofit/>
          </a:bodyPr>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272BFB5C-16A0-7E86-C65D-B674589F84FE}"/>
              </a:ext>
            </a:extLst>
          </p:cNvPr>
          <p:cNvSpPr>
            <a:spLocks noGrp="1"/>
          </p:cNvSpPr>
          <p:nvPr>
            <p:ph type="body" idx="1"/>
          </p:nvPr>
        </p:nvSpPr>
        <p:spPr>
          <a:xfrm>
            <a:off x="831851" y="4588935"/>
            <a:ext cx="10515600" cy="1500717"/>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877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20BF-0406-93C9-9E8C-7CE267B75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24384-673C-DB56-A647-458160B04DC0}"/>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438B9-BE7B-0ED7-CF0A-9C24AAA0840B}"/>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10;&#10;Description automatically generated">
            <a:extLst>
              <a:ext uri="{FF2B5EF4-FFF2-40B4-BE49-F238E27FC236}">
                <a16:creationId xmlns:a16="http://schemas.microsoft.com/office/drawing/2014/main" id="{90BA9AFC-A526-5A69-A268-0A4F1AC8C4C4}"/>
              </a:ext>
            </a:extLst>
          </p:cNvPr>
          <p:cNvPicPr>
            <a:picLocks noChangeAspect="1"/>
          </p:cNvPicPr>
          <p:nvPr userDrawn="1"/>
        </p:nvPicPr>
        <p:blipFill>
          <a:blip r:embed="rId2"/>
          <a:stretch>
            <a:fillRect/>
          </a:stretch>
        </p:blipFill>
        <p:spPr>
          <a:xfrm>
            <a:off x="0" y="4012560"/>
            <a:ext cx="12192000" cy="2845441"/>
          </a:xfrm>
          <a:prstGeom prst="rect">
            <a:avLst/>
          </a:prstGeom>
        </p:spPr>
      </p:pic>
    </p:spTree>
    <p:extLst>
      <p:ext uri="{BB962C8B-B14F-4D97-AF65-F5344CB8AC3E}">
        <p14:creationId xmlns:p14="http://schemas.microsoft.com/office/powerpoint/2010/main" val="343116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A44A-4B69-F0B3-E12E-B44F10377F9B}"/>
              </a:ext>
            </a:extLst>
          </p:cNvPr>
          <p:cNvSpPr>
            <a:spLocks noGrp="1"/>
          </p:cNvSpPr>
          <p:nvPr>
            <p:ph type="title"/>
          </p:nvPr>
        </p:nvSpPr>
        <p:spPr>
          <a:xfrm>
            <a:off x="840317" y="366186"/>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17AD38-1170-64A2-9557-2F1725CF9DDB}"/>
              </a:ext>
            </a:extLst>
          </p:cNvPr>
          <p:cNvSpPr>
            <a:spLocks noGrp="1"/>
          </p:cNvSpPr>
          <p:nvPr>
            <p:ph type="body" idx="1"/>
          </p:nvPr>
        </p:nvSpPr>
        <p:spPr>
          <a:xfrm>
            <a:off x="840319" y="1680634"/>
            <a:ext cx="5158316" cy="825500"/>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9E5054F-DC49-E62D-BE35-1A7B28F2822A}"/>
              </a:ext>
            </a:extLst>
          </p:cNvPr>
          <p:cNvSpPr>
            <a:spLocks noGrp="1"/>
          </p:cNvSpPr>
          <p:nvPr>
            <p:ph sz="half" idx="2"/>
          </p:nvPr>
        </p:nvSpPr>
        <p:spPr>
          <a:xfrm>
            <a:off x="840319"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E52068-D0A7-931D-3DDB-D6A2A300FFA1}"/>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6B6D1F16-969C-BFE1-BF64-A2DC709FB26E}"/>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Background pattern&#10;&#10;Description automatically generated with medium confidence">
            <a:extLst>
              <a:ext uri="{FF2B5EF4-FFF2-40B4-BE49-F238E27FC236}">
                <a16:creationId xmlns:a16="http://schemas.microsoft.com/office/drawing/2014/main" id="{AE4DF9BB-2CB1-686C-9C09-EF0F9FF7A96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7761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20BF-0406-93C9-9E8C-7CE267B75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24384-673C-DB56-A647-458160B04DC0}"/>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438B9-BE7B-0ED7-CF0A-9C24AAA0840B}"/>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10;&#10;Description automatically generated">
            <a:extLst>
              <a:ext uri="{FF2B5EF4-FFF2-40B4-BE49-F238E27FC236}">
                <a16:creationId xmlns:a16="http://schemas.microsoft.com/office/drawing/2014/main" id="{90BA9AFC-A526-5A69-A268-0A4F1AC8C4C4}"/>
              </a:ext>
            </a:extLst>
          </p:cNvPr>
          <p:cNvPicPr>
            <a:picLocks noChangeAspect="1"/>
          </p:cNvPicPr>
          <p:nvPr userDrawn="1"/>
        </p:nvPicPr>
        <p:blipFill>
          <a:blip r:embed="rId2"/>
          <a:stretch>
            <a:fillRect/>
          </a:stretch>
        </p:blipFill>
        <p:spPr>
          <a:xfrm>
            <a:off x="0" y="4012560"/>
            <a:ext cx="12192000" cy="2845441"/>
          </a:xfrm>
          <a:prstGeom prst="rect">
            <a:avLst/>
          </a:prstGeom>
        </p:spPr>
      </p:pic>
    </p:spTree>
    <p:extLst>
      <p:ext uri="{BB962C8B-B14F-4D97-AF65-F5344CB8AC3E}">
        <p14:creationId xmlns:p14="http://schemas.microsoft.com/office/powerpoint/2010/main" val="711264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1198-B933-EC1F-17F8-69C19E4BAE6C}"/>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78E8447D-A6F9-CBEF-1A9C-6F1C9E81F14E}"/>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733139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4A3DF1A-3664-56CA-13A4-AB540FFCB451}"/>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7" name="Title 6">
            <a:extLst>
              <a:ext uri="{FF2B5EF4-FFF2-40B4-BE49-F238E27FC236}">
                <a16:creationId xmlns:a16="http://schemas.microsoft.com/office/drawing/2014/main" id="{887535EE-0850-840F-17AD-AB7AC1556C71}"/>
              </a:ext>
            </a:extLst>
          </p:cNvPr>
          <p:cNvSpPr>
            <a:spLocks noGrp="1"/>
          </p:cNvSpPr>
          <p:nvPr>
            <p:ph type="title"/>
          </p:nvPr>
        </p:nvSpPr>
        <p:spPr>
          <a:solidFill>
            <a:schemeClr val="tx1">
              <a:alpha val="80000"/>
            </a:schemeClr>
          </a:solidFill>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DE740D82-B7B7-CBA1-7BF0-04EFC4DB325C}"/>
              </a:ext>
            </a:extLst>
          </p:cNvPr>
          <p:cNvSpPr>
            <a:spLocks noGrp="1"/>
          </p:cNvSpPr>
          <p:nvPr>
            <p:ph sz="quarter" idx="10"/>
          </p:nvPr>
        </p:nvSpPr>
        <p:spPr>
          <a:xfrm>
            <a:off x="838200" y="1960035"/>
            <a:ext cx="10515600" cy="4229100"/>
          </a:xfrm>
          <a:solidFill>
            <a:schemeClr val="tx1">
              <a:alpha val="8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592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D2AF-C16C-E146-176D-26E91735829E}"/>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7" name="Title 6">
            <a:extLst>
              <a:ext uri="{FF2B5EF4-FFF2-40B4-BE49-F238E27FC236}">
                <a16:creationId xmlns:a16="http://schemas.microsoft.com/office/drawing/2014/main" id="{887535EE-0850-840F-17AD-AB7AC1556C71}"/>
              </a:ext>
            </a:extLst>
          </p:cNvPr>
          <p:cNvSpPr>
            <a:spLocks noGrp="1"/>
          </p:cNvSpPr>
          <p:nvPr>
            <p:ph type="title"/>
          </p:nvPr>
        </p:nvSpPr>
        <p:spPr>
          <a:solidFill>
            <a:schemeClr val="bg1">
              <a:alpha val="26000"/>
            </a:schemeClr>
          </a:solidFill>
        </p:spPr>
        <p:txBody>
          <a:bodyPr/>
          <a:lstStyle>
            <a:lvl1pPr>
              <a:defRPr>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DE740D82-B7B7-CBA1-7BF0-04EFC4DB325C}"/>
              </a:ext>
            </a:extLst>
          </p:cNvPr>
          <p:cNvSpPr>
            <a:spLocks noGrp="1"/>
          </p:cNvSpPr>
          <p:nvPr>
            <p:ph sz="quarter" idx="10"/>
          </p:nvPr>
        </p:nvSpPr>
        <p:spPr>
          <a:xfrm>
            <a:off x="838200" y="1960035"/>
            <a:ext cx="10515600" cy="4229100"/>
          </a:xfrm>
          <a:solidFill>
            <a:schemeClr val="bg1">
              <a:alpha val="26000"/>
            </a:schemeClr>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390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CE22-334A-7AA4-955B-472D80B56421}"/>
              </a:ext>
            </a:extLst>
          </p:cNvPr>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9919755-5E05-554D-5BAB-D38E3A42FD8E}"/>
              </a:ext>
            </a:extLst>
          </p:cNvPr>
          <p:cNvSpPr>
            <a:spLocks noGrp="1"/>
          </p:cNvSpPr>
          <p:nvPr>
            <p:ph idx="1"/>
          </p:nvPr>
        </p:nvSpPr>
        <p:spPr>
          <a:xfrm>
            <a:off x="5183717" y="988486"/>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DE434C-624F-9D9F-E0D5-2C62D28A98D3}"/>
              </a:ext>
            </a:extLst>
          </p:cNvPr>
          <p:cNvSpPr>
            <a:spLocks noGrp="1"/>
          </p:cNvSpPr>
          <p:nvPr>
            <p:ph type="body" sz="half" idx="2"/>
          </p:nvPr>
        </p:nvSpPr>
        <p:spPr>
          <a:xfrm>
            <a:off x="840319" y="2057400"/>
            <a:ext cx="3932767" cy="381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pic>
        <p:nvPicPr>
          <p:cNvPr id="11" name="Picture 10">
            <a:extLst>
              <a:ext uri="{FF2B5EF4-FFF2-40B4-BE49-F238E27FC236}">
                <a16:creationId xmlns:a16="http://schemas.microsoft.com/office/drawing/2014/main" id="{C5C512AE-436B-3630-5271-247A7F2D50BF}"/>
              </a:ext>
            </a:extLst>
          </p:cNvPr>
          <p:cNvPicPr>
            <a:picLocks noChangeAspect="1"/>
          </p:cNvPicPr>
          <p:nvPr userDrawn="1"/>
        </p:nvPicPr>
        <p:blipFill>
          <a:blip r:embed="rId2"/>
          <a:stretch>
            <a:fillRect/>
          </a:stretch>
        </p:blipFill>
        <p:spPr>
          <a:xfrm>
            <a:off x="2" y="2515565"/>
            <a:ext cx="8457236" cy="4342435"/>
          </a:xfrm>
          <a:prstGeom prst="rect">
            <a:avLst/>
          </a:prstGeom>
        </p:spPr>
      </p:pic>
    </p:spTree>
    <p:extLst>
      <p:ext uri="{BB962C8B-B14F-4D97-AF65-F5344CB8AC3E}">
        <p14:creationId xmlns:p14="http://schemas.microsoft.com/office/powerpoint/2010/main" val="4276708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898E9014-864A-A4CA-988A-13024F4C7F5C}"/>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E749BA1E-49B4-C706-8428-6CF1A0314E8C}"/>
              </a:ext>
            </a:extLst>
          </p:cNvPr>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FEC89479-CFDA-7AB4-F2B2-4E4D26F7BBA4}"/>
              </a:ext>
            </a:extLst>
          </p:cNvPr>
          <p:cNvSpPr>
            <a:spLocks noGrp="1"/>
          </p:cNvSpPr>
          <p:nvPr>
            <p:ph type="pic" idx="1"/>
          </p:nvPr>
        </p:nvSpPr>
        <p:spPr>
          <a:xfrm>
            <a:off x="5183717" y="988486"/>
            <a:ext cx="6172200" cy="4872567"/>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a:extLst>
              <a:ext uri="{FF2B5EF4-FFF2-40B4-BE49-F238E27FC236}">
                <a16:creationId xmlns:a16="http://schemas.microsoft.com/office/drawing/2014/main" id="{1D97CCBC-19B2-27A7-0C4A-79A71C51CAC5}"/>
              </a:ext>
            </a:extLst>
          </p:cNvPr>
          <p:cNvSpPr>
            <a:spLocks noGrp="1"/>
          </p:cNvSpPr>
          <p:nvPr>
            <p:ph type="body" sz="half" idx="2"/>
          </p:nvPr>
        </p:nvSpPr>
        <p:spPr>
          <a:xfrm>
            <a:off x="840319" y="2057400"/>
            <a:ext cx="3932767" cy="381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Tree>
    <p:extLst>
      <p:ext uri="{BB962C8B-B14F-4D97-AF65-F5344CB8AC3E}">
        <p14:creationId xmlns:p14="http://schemas.microsoft.com/office/powerpoint/2010/main" val="8889683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2B836-7B94-5C01-D5E9-BF6948D6201C}"/>
              </a:ext>
            </a:extLst>
          </p:cNvPr>
          <p:cNvSpPr>
            <a:spLocks noGrp="1"/>
          </p:cNvSpPr>
          <p:nvPr>
            <p:ph type="title" orient="vert"/>
          </p:nvPr>
        </p:nvSpPr>
        <p:spPr>
          <a:xfrm>
            <a:off x="8724902" y="366186"/>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71C0EB-16AA-9D1D-3660-91A8A9168973}"/>
              </a:ext>
            </a:extLst>
          </p:cNvPr>
          <p:cNvSpPr>
            <a:spLocks noGrp="1"/>
          </p:cNvSpPr>
          <p:nvPr>
            <p:ph type="body" orient="vert" idx="1"/>
          </p:nvPr>
        </p:nvSpPr>
        <p:spPr>
          <a:xfrm>
            <a:off x="838202" y="366186"/>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Background pattern&#10;&#10;Description automatically generated with medium confidence">
            <a:extLst>
              <a:ext uri="{FF2B5EF4-FFF2-40B4-BE49-F238E27FC236}">
                <a16:creationId xmlns:a16="http://schemas.microsoft.com/office/drawing/2014/main" id="{2F5CDAA5-8A92-249C-F500-6D1F8EEDD83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3179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DECF1-AC45-3F1E-F8B5-2B1AD5D65563}"/>
              </a:ext>
            </a:extLst>
          </p:cNvPr>
          <p:cNvPicPr>
            <a:picLocks noChangeAspect="1"/>
          </p:cNvPicPr>
          <p:nvPr userDrawn="1"/>
        </p:nvPicPr>
        <p:blipFill>
          <a:blip r:embed="rId2"/>
          <a:stretch>
            <a:fillRect/>
          </a:stretch>
        </p:blipFill>
        <p:spPr>
          <a:xfrm>
            <a:off x="0" y="2083443"/>
            <a:ext cx="12192000" cy="4774556"/>
          </a:xfrm>
          <a:prstGeom prst="rect">
            <a:avLst/>
          </a:prstGeom>
        </p:spPr>
      </p:pic>
      <p:sp>
        <p:nvSpPr>
          <p:cNvPr id="2" name="Title 1">
            <a:extLst>
              <a:ext uri="{FF2B5EF4-FFF2-40B4-BE49-F238E27FC236}">
                <a16:creationId xmlns:a16="http://schemas.microsoft.com/office/drawing/2014/main" id="{7C7EF3BF-D848-18C3-C2E0-697D8AB391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EC7754-E745-C7D8-FD4B-5C3084C7BA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274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AAD101E-2EE2-F2C2-9345-1C2883D0A6D7}"/>
              </a:ext>
            </a:extLst>
          </p:cNvPr>
          <p:cNvSpPr>
            <a:spLocks noGrp="1"/>
          </p:cNvSpPr>
          <p:nvPr>
            <p:ph type="title"/>
          </p:nvPr>
        </p:nvSpPr>
        <p:spPr>
          <a:xfrm>
            <a:off x="4444679" y="366185"/>
            <a:ext cx="7358940" cy="1439467"/>
          </a:xfrm>
          <a:solidFill>
            <a:schemeClr val="bg1">
              <a:alpha val="31000"/>
            </a:schemeClr>
          </a:solidFill>
        </p:spPr>
        <p:txBody>
          <a:bodyPr/>
          <a:lstStyle/>
          <a:p>
            <a:r>
              <a:rPr lang="en-US"/>
              <a:t>Click to edit Master title style</a:t>
            </a:r>
          </a:p>
        </p:txBody>
      </p:sp>
      <p:sp>
        <p:nvSpPr>
          <p:cNvPr id="6" name="Content Placeholder 5">
            <a:extLst>
              <a:ext uri="{FF2B5EF4-FFF2-40B4-BE49-F238E27FC236}">
                <a16:creationId xmlns:a16="http://schemas.microsoft.com/office/drawing/2014/main" id="{9F470C18-C8A6-9405-7337-FAD70114A811}"/>
              </a:ext>
            </a:extLst>
          </p:cNvPr>
          <p:cNvSpPr>
            <a:spLocks noGrp="1"/>
          </p:cNvSpPr>
          <p:nvPr>
            <p:ph sz="quarter" idx="10"/>
          </p:nvPr>
        </p:nvSpPr>
        <p:spPr>
          <a:xfrm>
            <a:off x="4474633" y="2114551"/>
            <a:ext cx="7331544" cy="4383616"/>
          </a:xfrm>
          <a:solidFill>
            <a:schemeClr val="bg1">
              <a:alpha val="31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6067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clrChange>
              <a:clrFrom>
                <a:srgbClr val="C79B27"/>
              </a:clrFrom>
              <a:clrTo>
                <a:srgbClr val="C79B27">
                  <a:alpha val="0"/>
                </a:srgbClr>
              </a:clrTo>
            </a:clrChange>
          </a:blip>
          <a:stretch>
            <a:fillRect/>
          </a:stretch>
        </p:blipFill>
        <p:spPr>
          <a:xfrm>
            <a:off x="0" y="2"/>
            <a:ext cx="12192000" cy="6857999"/>
          </a:xfrm>
          <a:prstGeom prst="rect">
            <a:avLst/>
          </a:prstGeom>
        </p:spPr>
      </p:pic>
    </p:spTree>
    <p:extLst>
      <p:ext uri="{BB962C8B-B14F-4D97-AF65-F5344CB8AC3E}">
        <p14:creationId xmlns:p14="http://schemas.microsoft.com/office/powerpoint/2010/main" val="2512164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CAAD101E-2EE2-F2C2-9345-1C2883D0A6D7}"/>
              </a:ext>
            </a:extLst>
          </p:cNvPr>
          <p:cNvSpPr>
            <a:spLocks noGrp="1"/>
          </p:cNvSpPr>
          <p:nvPr>
            <p:ph type="title"/>
          </p:nvPr>
        </p:nvSpPr>
        <p:spPr>
          <a:xfrm flipH="1">
            <a:off x="354958" y="381617"/>
            <a:ext cx="7358940" cy="1439467"/>
          </a:xfrm>
          <a:solidFill>
            <a:schemeClr val="bg1">
              <a:alpha val="31000"/>
            </a:schemeClr>
          </a:solidFill>
        </p:spPr>
        <p:txBody>
          <a:bodyPr/>
          <a:lstStyle/>
          <a:p>
            <a:r>
              <a:rPr lang="en-US"/>
              <a:t>Click to edit Master title style</a:t>
            </a:r>
          </a:p>
        </p:txBody>
      </p:sp>
      <p:sp>
        <p:nvSpPr>
          <p:cNvPr id="6" name="Content Placeholder 5">
            <a:extLst>
              <a:ext uri="{FF2B5EF4-FFF2-40B4-BE49-F238E27FC236}">
                <a16:creationId xmlns:a16="http://schemas.microsoft.com/office/drawing/2014/main" id="{9F470C18-C8A6-9405-7337-FAD70114A811}"/>
              </a:ext>
            </a:extLst>
          </p:cNvPr>
          <p:cNvSpPr>
            <a:spLocks noGrp="1"/>
          </p:cNvSpPr>
          <p:nvPr>
            <p:ph sz="quarter" idx="10"/>
          </p:nvPr>
        </p:nvSpPr>
        <p:spPr>
          <a:xfrm flipH="1">
            <a:off x="384912" y="2129984"/>
            <a:ext cx="7331544" cy="4383616"/>
          </a:xfrm>
          <a:solidFill>
            <a:schemeClr val="bg1">
              <a:alpha val="31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03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A44A-4B69-F0B3-E12E-B44F10377F9B}"/>
              </a:ext>
            </a:extLst>
          </p:cNvPr>
          <p:cNvSpPr>
            <a:spLocks noGrp="1"/>
          </p:cNvSpPr>
          <p:nvPr>
            <p:ph type="title"/>
          </p:nvPr>
        </p:nvSpPr>
        <p:spPr>
          <a:xfrm>
            <a:off x="840317" y="366186"/>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17AD38-1170-64A2-9557-2F1725CF9DDB}"/>
              </a:ext>
            </a:extLst>
          </p:cNvPr>
          <p:cNvSpPr>
            <a:spLocks noGrp="1"/>
          </p:cNvSpPr>
          <p:nvPr>
            <p:ph type="body" idx="1"/>
          </p:nvPr>
        </p:nvSpPr>
        <p:spPr>
          <a:xfrm>
            <a:off x="840319" y="1680634"/>
            <a:ext cx="5158316" cy="825500"/>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9E5054F-DC49-E62D-BE35-1A7B28F2822A}"/>
              </a:ext>
            </a:extLst>
          </p:cNvPr>
          <p:cNvSpPr>
            <a:spLocks noGrp="1"/>
          </p:cNvSpPr>
          <p:nvPr>
            <p:ph sz="half" idx="2"/>
          </p:nvPr>
        </p:nvSpPr>
        <p:spPr>
          <a:xfrm>
            <a:off x="840319"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E52068-D0A7-931D-3DDB-D6A2A300FFA1}"/>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6B6D1F16-969C-BFE1-BF64-A2DC709FB26E}"/>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Background pattern&#10;&#10;Description automatically generated with medium confidence">
            <a:extLst>
              <a:ext uri="{FF2B5EF4-FFF2-40B4-BE49-F238E27FC236}">
                <a16:creationId xmlns:a16="http://schemas.microsoft.com/office/drawing/2014/main" id="{AE4DF9BB-2CB1-686C-9C09-EF0F9FF7A96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5669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979DAF6-3ADB-CB3E-7599-744666105113}"/>
              </a:ext>
            </a:extLst>
          </p:cNvPr>
          <p:cNvPicPr>
            <a:picLocks noChangeAspect="1"/>
          </p:cNvPicPr>
          <p:nvPr userDrawn="1"/>
        </p:nvPicPr>
        <p:blipFill>
          <a:blip r:embed="rId2">
            <a:clrChange>
              <a:clrFrom>
                <a:srgbClr val="C79B27"/>
              </a:clrFrom>
              <a:clrTo>
                <a:srgbClr val="C79B27">
                  <a:alpha val="0"/>
                </a:srgbClr>
              </a:clrTo>
            </a:clrChange>
          </a:blip>
          <a:stretch>
            <a:fillRect/>
          </a:stretch>
        </p:blipFill>
        <p:spPr>
          <a:xfrm flipH="1">
            <a:off x="0" y="2"/>
            <a:ext cx="12192000" cy="6857999"/>
          </a:xfrm>
          <a:prstGeom prst="rect">
            <a:avLst/>
          </a:prstGeom>
        </p:spPr>
      </p:pic>
    </p:spTree>
    <p:extLst>
      <p:ext uri="{BB962C8B-B14F-4D97-AF65-F5344CB8AC3E}">
        <p14:creationId xmlns:p14="http://schemas.microsoft.com/office/powerpoint/2010/main" val="3101032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0F83AE5-75C2-60CA-DB16-FA460338838C}"/>
              </a:ext>
            </a:extLst>
          </p:cNvPr>
          <p:cNvSpPr>
            <a:spLocks noGrp="1"/>
          </p:cNvSpPr>
          <p:nvPr>
            <p:ph type="pic" sz="quarter" idx="11"/>
          </p:nvPr>
        </p:nvSpPr>
        <p:spPr>
          <a:xfrm>
            <a:off x="0" y="0"/>
            <a:ext cx="12192000" cy="6858000"/>
          </a:xfrm>
        </p:spPr>
        <p:txBody>
          <a:bodyPr/>
          <a:lstStyle/>
          <a:p>
            <a:endParaRPr lang="en-US"/>
          </a:p>
        </p:txBody>
      </p:sp>
      <p:pic>
        <p:nvPicPr>
          <p:cNvPr id="4" name="Picture 3" descr="Background pattern&#10;&#10;Description automatically generated with low confidence">
            <a:extLst>
              <a:ext uri="{FF2B5EF4-FFF2-40B4-BE49-F238E27FC236}">
                <a16:creationId xmlns:a16="http://schemas.microsoft.com/office/drawing/2014/main" id="{D27E9A11-77B8-C606-DDA2-9C7DC494802C}"/>
              </a:ext>
            </a:extLst>
          </p:cNvPr>
          <p:cNvPicPr>
            <a:picLocks noChangeAspect="1"/>
          </p:cNvPicPr>
          <p:nvPr userDrawn="1"/>
        </p:nvPicPr>
        <p:blipFill>
          <a:blip r:embed="rId2"/>
          <a:stretch>
            <a:fillRect/>
          </a:stretch>
        </p:blipFill>
        <p:spPr>
          <a:xfrm>
            <a:off x="0" y="169764"/>
            <a:ext cx="12192000" cy="5663877"/>
          </a:xfrm>
          <a:prstGeom prst="rect">
            <a:avLst/>
          </a:prstGeom>
        </p:spPr>
      </p:pic>
      <p:sp>
        <p:nvSpPr>
          <p:cNvPr id="2" name="Title 1">
            <a:extLst>
              <a:ext uri="{FF2B5EF4-FFF2-40B4-BE49-F238E27FC236}">
                <a16:creationId xmlns:a16="http://schemas.microsoft.com/office/drawing/2014/main" id="{584157E0-4E34-9712-6FDD-26333BCD9675}"/>
              </a:ext>
            </a:extLst>
          </p:cNvPr>
          <p:cNvSpPr>
            <a:spLocks noGrp="1"/>
          </p:cNvSpPr>
          <p:nvPr>
            <p:ph type="title"/>
          </p:nvPr>
        </p:nvSpPr>
        <p:spPr>
          <a:xfrm>
            <a:off x="946231" y="2366329"/>
            <a:ext cx="10515600" cy="1707961"/>
          </a:xfrm>
        </p:spPr>
        <p:txBody>
          <a:bodyPr/>
          <a:lstStyle>
            <a:lvl1pPr algn="ctr">
              <a:defRPr/>
            </a:lvl1pPr>
          </a:lstStyle>
          <a:p>
            <a:r>
              <a:rPr lang="en-US"/>
              <a:t>Click to edit Master title style</a:t>
            </a:r>
          </a:p>
        </p:txBody>
      </p:sp>
      <p:sp>
        <p:nvSpPr>
          <p:cNvPr id="6" name="Content Placeholder 5">
            <a:extLst>
              <a:ext uri="{FF2B5EF4-FFF2-40B4-BE49-F238E27FC236}">
                <a16:creationId xmlns:a16="http://schemas.microsoft.com/office/drawing/2014/main" id="{3F59E172-5EE0-851A-84A6-982EBAC03CEA}"/>
              </a:ext>
            </a:extLst>
          </p:cNvPr>
          <p:cNvSpPr>
            <a:spLocks noGrp="1"/>
          </p:cNvSpPr>
          <p:nvPr>
            <p:ph sz="quarter" idx="10"/>
          </p:nvPr>
        </p:nvSpPr>
        <p:spPr>
          <a:xfrm>
            <a:off x="924984" y="3858686"/>
            <a:ext cx="10541000" cy="1018116"/>
          </a:xfrm>
        </p:spPr>
        <p:txBody>
          <a:bodyPr/>
          <a:lstStyle>
            <a:lvl1pPr marL="0" indent="0" algn="ctr">
              <a:buNone/>
              <a:defRPr i="1"/>
            </a:lvl1pPr>
            <a:lvl2pPr marL="609570" indent="0">
              <a:buNone/>
              <a:defRPr/>
            </a:lvl2pPr>
          </a:lstStyle>
          <a:p>
            <a:pPr lvl="0"/>
            <a:r>
              <a:rPr lang="en-US"/>
              <a:t>Click to edit Master text styles</a:t>
            </a:r>
          </a:p>
        </p:txBody>
      </p:sp>
    </p:spTree>
    <p:extLst>
      <p:ext uri="{BB962C8B-B14F-4D97-AF65-F5344CB8AC3E}">
        <p14:creationId xmlns:p14="http://schemas.microsoft.com/office/powerpoint/2010/main" val="1923149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27E9A11-77B8-C606-DDA2-9C7DC494802C}"/>
              </a:ext>
            </a:extLst>
          </p:cNvPr>
          <p:cNvPicPr>
            <a:picLocks noChangeAspect="1"/>
          </p:cNvPicPr>
          <p:nvPr userDrawn="1"/>
        </p:nvPicPr>
        <p:blipFill>
          <a:blip r:embed="rId2"/>
          <a:stretch>
            <a:fillRect/>
          </a:stretch>
        </p:blipFill>
        <p:spPr>
          <a:xfrm>
            <a:off x="0" y="169764"/>
            <a:ext cx="12192000" cy="5663877"/>
          </a:xfrm>
          <a:prstGeom prst="rect">
            <a:avLst/>
          </a:prstGeom>
        </p:spPr>
      </p:pic>
    </p:spTree>
    <p:extLst>
      <p:ext uri="{BB962C8B-B14F-4D97-AF65-F5344CB8AC3E}">
        <p14:creationId xmlns:p14="http://schemas.microsoft.com/office/powerpoint/2010/main" val="2431603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BC1EA7D-6DF9-B41F-CAD5-562B107B2592}"/>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solidFill>
            <a:srgbClr val="FEDB77">
              <a:alpha val="62000"/>
            </a:srgbClr>
          </a:solid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838200" y="1928284"/>
            <a:ext cx="10515600" cy="4307416"/>
          </a:xfrm>
          <a:solidFill>
            <a:srgbClr val="FEDB77">
              <a:alpha val="62000"/>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296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28D72B20-FFAC-1CC3-A6D3-E3FCC2BEAB7C}"/>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solidFill>
            <a:srgbClr val="FEDB77">
              <a:alpha val="62000"/>
            </a:srgbClr>
          </a:solid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838200" y="1928284"/>
            <a:ext cx="10515600" cy="4307416"/>
          </a:xfrm>
          <a:solidFill>
            <a:srgbClr val="FEDB77">
              <a:alpha val="62000"/>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150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28D72B20-FFAC-1CC3-A6D3-E3FCC2BEAB7C}"/>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38200" y="2469265"/>
            <a:ext cx="10515600" cy="1882816"/>
          </a:xfrm>
          <a:solidFill>
            <a:srgbClr val="FEDB77">
              <a:alpha val="62000"/>
            </a:srgbClr>
          </a:solidFill>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455471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2E15D99C-8ED7-E6CC-22C5-2A431A07E8D1}"/>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3981691" y="582246"/>
            <a:ext cx="7757932"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3981691" y="2144344"/>
            <a:ext cx="7757932"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414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2E15D99C-8ED7-E6CC-22C5-2A431A07E8D1}"/>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flipH="1">
            <a:off x="262359" y="752008"/>
            <a:ext cx="7757932"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flipH="1">
            <a:off x="262359" y="2314105"/>
            <a:ext cx="7757932"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6581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61AFA-DD16-9A28-4FF1-959742E98D5F}"/>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3981691" y="582246"/>
            <a:ext cx="7757932"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3981691" y="2144344"/>
            <a:ext cx="7757932"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397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E6FEFBB6-3807-6FE4-513D-1AEF00A4ADE1}"/>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216062" y="659410"/>
            <a:ext cx="7757932"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216062" y="2221508"/>
            <a:ext cx="7757932"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1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4A3DF1A-3664-56CA-13A4-AB540FFCB451}"/>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7" name="Title 6">
            <a:extLst>
              <a:ext uri="{FF2B5EF4-FFF2-40B4-BE49-F238E27FC236}">
                <a16:creationId xmlns:a16="http://schemas.microsoft.com/office/drawing/2014/main" id="{887535EE-0850-840F-17AD-AB7AC1556C71}"/>
              </a:ext>
            </a:extLst>
          </p:cNvPr>
          <p:cNvSpPr>
            <a:spLocks noGrp="1"/>
          </p:cNvSpPr>
          <p:nvPr>
            <p:ph type="title"/>
          </p:nvPr>
        </p:nvSpPr>
        <p:spPr>
          <a:solidFill>
            <a:schemeClr val="tx1">
              <a:alpha val="80000"/>
            </a:schemeClr>
          </a:solidFill>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DE740D82-B7B7-CBA1-7BF0-04EFC4DB325C}"/>
              </a:ext>
            </a:extLst>
          </p:cNvPr>
          <p:cNvSpPr>
            <a:spLocks noGrp="1"/>
          </p:cNvSpPr>
          <p:nvPr>
            <p:ph sz="quarter" idx="10"/>
          </p:nvPr>
        </p:nvSpPr>
        <p:spPr>
          <a:xfrm>
            <a:off x="838200" y="1960035"/>
            <a:ext cx="10515600" cy="4229100"/>
          </a:xfrm>
          <a:solidFill>
            <a:schemeClr val="tx1">
              <a:alpha val="8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2991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B9B72065-8A6D-C6B5-323A-A20060CC7DB2}"/>
              </a:ext>
            </a:extLst>
          </p:cNvPr>
          <p:cNvPicPr>
            <a:picLocks noChangeAspect="1"/>
          </p:cNvPicPr>
          <p:nvPr userDrawn="1"/>
        </p:nvPicPr>
        <p:blipFill>
          <a:blip r:embed="rId2"/>
          <a:stretch>
            <a:fillRect/>
          </a:stretch>
        </p:blipFill>
        <p:spPr>
          <a:xfrm>
            <a:off x="2" y="2"/>
            <a:ext cx="10509812"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3858230" y="628544"/>
            <a:ext cx="7757932"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3858230" y="2190641"/>
            <a:ext cx="7757932"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488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A picture containing fireworks, outdoor object&#10;&#10;Description automatically generated">
            <a:extLst>
              <a:ext uri="{FF2B5EF4-FFF2-40B4-BE49-F238E27FC236}">
                <a16:creationId xmlns:a16="http://schemas.microsoft.com/office/drawing/2014/main" id="{5F34BEFA-BE81-415C-E3BA-1E0C93B9D92E}"/>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17945" y="628544"/>
            <a:ext cx="10798216"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817945" y="2190641"/>
            <a:ext cx="10798216"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067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17945" y="628544"/>
            <a:ext cx="10798216"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817945" y="2190641"/>
            <a:ext cx="10798216"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Background pattern&#10;&#10;Description automatically generated">
            <a:extLst>
              <a:ext uri="{FF2B5EF4-FFF2-40B4-BE49-F238E27FC236}">
                <a16:creationId xmlns:a16="http://schemas.microsoft.com/office/drawing/2014/main" id="{4AABD694-73B9-F4E3-245F-53EE1E6E0FE7}"/>
              </a:ext>
            </a:extLst>
          </p:cNvPr>
          <p:cNvPicPr>
            <a:picLocks noChangeAspect="1"/>
          </p:cNvPicPr>
          <p:nvPr userDrawn="1"/>
        </p:nvPicPr>
        <p:blipFill>
          <a:blip r:embed="rId2"/>
          <a:stretch>
            <a:fillRect/>
          </a:stretch>
        </p:blipFill>
        <p:spPr>
          <a:xfrm>
            <a:off x="2" y="4460114"/>
            <a:ext cx="4262911" cy="2397887"/>
          </a:xfrm>
          <a:prstGeom prst="rect">
            <a:avLst/>
          </a:prstGeom>
        </p:spPr>
      </p:pic>
      <p:pic>
        <p:nvPicPr>
          <p:cNvPr id="9" name="Picture 8" descr="Background pattern&#10;&#10;Description automatically generated">
            <a:extLst>
              <a:ext uri="{FF2B5EF4-FFF2-40B4-BE49-F238E27FC236}">
                <a16:creationId xmlns:a16="http://schemas.microsoft.com/office/drawing/2014/main" id="{5A185D0F-50B6-9D26-BB6C-E9800D7B6E66}"/>
              </a:ext>
            </a:extLst>
          </p:cNvPr>
          <p:cNvPicPr>
            <a:picLocks noChangeAspect="1"/>
          </p:cNvPicPr>
          <p:nvPr userDrawn="1"/>
        </p:nvPicPr>
        <p:blipFill>
          <a:blip r:embed="rId2"/>
          <a:stretch>
            <a:fillRect/>
          </a:stretch>
        </p:blipFill>
        <p:spPr>
          <a:xfrm flipH="1" flipV="1">
            <a:off x="7944525" y="2"/>
            <a:ext cx="4262911" cy="2397887"/>
          </a:xfrm>
          <a:prstGeom prst="rect">
            <a:avLst/>
          </a:prstGeom>
        </p:spPr>
      </p:pic>
    </p:spTree>
    <p:extLst>
      <p:ext uri="{BB962C8B-B14F-4D97-AF65-F5344CB8AC3E}">
        <p14:creationId xmlns:p14="http://schemas.microsoft.com/office/powerpoint/2010/main" val="1641639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A picture containing guitar&#10;&#10;Description automatically generated">
            <a:extLst>
              <a:ext uri="{FF2B5EF4-FFF2-40B4-BE49-F238E27FC236}">
                <a16:creationId xmlns:a16="http://schemas.microsoft.com/office/drawing/2014/main" id="{348035BD-B961-4EDC-9149-CAEBEB6FF3D1}"/>
              </a:ext>
            </a:extLst>
          </p:cNvPr>
          <p:cNvPicPr>
            <a:picLocks noChangeAspect="1"/>
          </p:cNvPicPr>
          <p:nvPr userDrawn="1"/>
        </p:nvPicPr>
        <p:blipFill>
          <a:blip r:embed="rId2"/>
          <a:stretch>
            <a:fillRect/>
          </a:stretch>
        </p:blipFill>
        <p:spPr>
          <a:xfrm flipH="1" flipV="1">
            <a:off x="0" y="2"/>
            <a:ext cx="12192000" cy="6857999"/>
          </a:xfrm>
          <a:prstGeom prst="rect">
            <a:avLst/>
          </a:prstGeom>
        </p:spPr>
      </p:pic>
      <p:pic>
        <p:nvPicPr>
          <p:cNvPr id="4" name="Picture 3" descr="A picture containing guitar&#10;&#10;Description automatically generated">
            <a:extLst>
              <a:ext uri="{FF2B5EF4-FFF2-40B4-BE49-F238E27FC236}">
                <a16:creationId xmlns:a16="http://schemas.microsoft.com/office/drawing/2014/main" id="{9DEF0C0D-6E95-7D37-2C13-1C325301EF2D}"/>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17945" y="628544"/>
            <a:ext cx="10798216" cy="1325033"/>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817945" y="2190641"/>
            <a:ext cx="10798216" cy="43074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90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4C628D-2F79-A771-87EE-064AD56BF443}"/>
              </a:ext>
            </a:extLst>
          </p:cNvPr>
          <p:cNvPicPr>
            <a:picLocks noChangeAspect="1"/>
          </p:cNvPicPr>
          <p:nvPr userDrawn="1"/>
        </p:nvPicPr>
        <p:blipFill>
          <a:blip r:embed="rId2"/>
          <a:stretch>
            <a:fillRect/>
          </a:stretch>
        </p:blipFill>
        <p:spPr>
          <a:xfrm flipV="1">
            <a:off x="0" y="2"/>
            <a:ext cx="12192000" cy="1953575"/>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17945" y="1018573"/>
            <a:ext cx="10798216" cy="1682187"/>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817945" y="2500132"/>
            <a:ext cx="10798216" cy="3997925"/>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186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08D4A2FE-637B-ECAD-E3A0-35DD6195778D}"/>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3024851" y="1018573"/>
            <a:ext cx="8591311" cy="1682187"/>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3024851" y="2500132"/>
            <a:ext cx="8591311" cy="3997925"/>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930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364C73-CB13-3ED3-CB0D-034096861010}"/>
              </a:ext>
            </a:extLst>
          </p:cNvPr>
          <p:cNvPicPr>
            <a:picLocks noChangeAspect="1"/>
          </p:cNvPicPr>
          <p:nvPr userDrawn="1"/>
        </p:nvPicPr>
        <p:blipFill>
          <a:blip r:embed="rId2"/>
          <a:stretch>
            <a:fillRect/>
          </a:stretch>
        </p:blipFill>
        <p:spPr>
          <a:xfrm flipV="1">
            <a:off x="0" y="2"/>
            <a:ext cx="12192000" cy="6857999"/>
          </a:xfrm>
          <a:prstGeom prst="rect">
            <a:avLst/>
          </a:prstGeom>
        </p:spPr>
      </p:pic>
      <p:sp>
        <p:nvSpPr>
          <p:cNvPr id="2" name="Title 1">
            <a:extLst>
              <a:ext uri="{FF2B5EF4-FFF2-40B4-BE49-F238E27FC236}">
                <a16:creationId xmlns:a16="http://schemas.microsoft.com/office/drawing/2014/main" id="{C73665FC-474D-D277-FD1B-49C8D0BDF4B2}"/>
              </a:ext>
            </a:extLst>
          </p:cNvPr>
          <p:cNvSpPr>
            <a:spLocks noGrp="1"/>
          </p:cNvSpPr>
          <p:nvPr>
            <p:ph type="title"/>
          </p:nvPr>
        </p:nvSpPr>
        <p:spPr>
          <a:xfrm>
            <a:off x="817945" y="1898250"/>
            <a:ext cx="10798216" cy="1836516"/>
          </a:xfrm>
          <a:noFill/>
        </p:spPr>
        <p:txBody>
          <a:bodyPr/>
          <a:lstStyle/>
          <a:p>
            <a:r>
              <a:rPr lang="en-US"/>
              <a:t>Click to edit Master title style</a:t>
            </a:r>
          </a:p>
        </p:txBody>
      </p:sp>
      <p:sp>
        <p:nvSpPr>
          <p:cNvPr id="6" name="Content Placeholder 5">
            <a:extLst>
              <a:ext uri="{FF2B5EF4-FFF2-40B4-BE49-F238E27FC236}">
                <a16:creationId xmlns:a16="http://schemas.microsoft.com/office/drawing/2014/main" id="{824241D5-34CF-67A1-742E-54896D749A70}"/>
              </a:ext>
            </a:extLst>
          </p:cNvPr>
          <p:cNvSpPr>
            <a:spLocks noGrp="1"/>
          </p:cNvSpPr>
          <p:nvPr>
            <p:ph sz="quarter" idx="10"/>
          </p:nvPr>
        </p:nvSpPr>
        <p:spPr>
          <a:xfrm>
            <a:off x="817945" y="3734764"/>
            <a:ext cx="10798216" cy="2763293"/>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1055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CF3FF74A-B009-DD76-6895-0193691A443C}"/>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B4CF365C-161E-4E8C-921D-7E61AA8991C6}"/>
              </a:ext>
            </a:extLst>
          </p:cNvPr>
          <p:cNvSpPr>
            <a:spLocks noGrp="1"/>
          </p:cNvSpPr>
          <p:nvPr>
            <p:ph type="title"/>
          </p:nvPr>
        </p:nvSpPr>
        <p:spPr>
          <a:xfrm>
            <a:off x="3673034" y="1250066"/>
            <a:ext cx="7680767" cy="4259484"/>
          </a:xfrm>
        </p:spPr>
        <p:txBody>
          <a:bodyPr/>
          <a:lstStyle/>
          <a:p>
            <a:r>
              <a:rPr lang="en-US"/>
              <a:t>Click to edit Master title style</a:t>
            </a:r>
          </a:p>
        </p:txBody>
      </p:sp>
    </p:spTree>
    <p:extLst>
      <p:ext uri="{BB962C8B-B14F-4D97-AF65-F5344CB8AC3E}">
        <p14:creationId xmlns:p14="http://schemas.microsoft.com/office/powerpoint/2010/main" val="1182795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1171-78F9-9150-2006-9E86CD85DCEC}"/>
              </a:ext>
            </a:extLst>
          </p:cNvPr>
          <p:cNvSpPr>
            <a:spLocks noGrp="1"/>
          </p:cNvSpPr>
          <p:nvPr>
            <p:ph type="title"/>
          </p:nvPr>
        </p:nvSpPr>
        <p:spPr>
          <a:xfrm>
            <a:off x="385823" y="736577"/>
            <a:ext cx="9029111" cy="1325033"/>
          </a:xfrm>
        </p:spPr>
        <p:txBody>
          <a:bodyPr/>
          <a:lstStyle/>
          <a:p>
            <a:r>
              <a:rPr lang="en-US"/>
              <a:t>Click to edit Master title style</a:t>
            </a:r>
          </a:p>
        </p:txBody>
      </p:sp>
      <p:pic>
        <p:nvPicPr>
          <p:cNvPr id="4" name="Picture 3" descr="Shape&#10;&#10;Description automatically generated">
            <a:extLst>
              <a:ext uri="{FF2B5EF4-FFF2-40B4-BE49-F238E27FC236}">
                <a16:creationId xmlns:a16="http://schemas.microsoft.com/office/drawing/2014/main" id="{9841A4A3-1E4C-36B0-4636-DE264BE7A6D2}"/>
              </a:ext>
            </a:extLst>
          </p:cNvPr>
          <p:cNvPicPr>
            <a:picLocks noChangeAspect="1"/>
          </p:cNvPicPr>
          <p:nvPr userDrawn="1"/>
        </p:nvPicPr>
        <p:blipFill>
          <a:blip r:embed="rId2"/>
          <a:stretch>
            <a:fillRect/>
          </a:stretch>
        </p:blipFill>
        <p:spPr>
          <a:xfrm flipH="1">
            <a:off x="4367514" y="2"/>
            <a:ext cx="7824487" cy="6857999"/>
          </a:xfrm>
          <a:prstGeom prst="rect">
            <a:avLst/>
          </a:prstGeom>
        </p:spPr>
      </p:pic>
      <p:sp>
        <p:nvSpPr>
          <p:cNvPr id="6" name="Content Placeholder 5">
            <a:extLst>
              <a:ext uri="{FF2B5EF4-FFF2-40B4-BE49-F238E27FC236}">
                <a16:creationId xmlns:a16="http://schemas.microsoft.com/office/drawing/2014/main" id="{35CA095D-1C86-D523-A48A-F84F0A4857B9}"/>
              </a:ext>
            </a:extLst>
          </p:cNvPr>
          <p:cNvSpPr>
            <a:spLocks noGrp="1"/>
          </p:cNvSpPr>
          <p:nvPr>
            <p:ph sz="quarter" idx="10"/>
          </p:nvPr>
        </p:nvSpPr>
        <p:spPr>
          <a:xfrm>
            <a:off x="385825" y="2237320"/>
            <a:ext cx="9029111" cy="3966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1915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4C628D-2F79-A771-87EE-064AD56BF443}"/>
              </a:ext>
            </a:extLst>
          </p:cNvPr>
          <p:cNvPicPr>
            <a:picLocks noChangeAspect="1"/>
          </p:cNvPicPr>
          <p:nvPr userDrawn="1"/>
        </p:nvPicPr>
        <p:blipFill>
          <a:blip r:embed="rId2"/>
          <a:stretch>
            <a:fillRect/>
          </a:stretch>
        </p:blipFill>
        <p:spPr>
          <a:xfrm flipV="1">
            <a:off x="0" y="2"/>
            <a:ext cx="12192000" cy="1953575"/>
          </a:xfrm>
          <a:prstGeom prst="rect">
            <a:avLst/>
          </a:prstGeom>
        </p:spPr>
      </p:pic>
    </p:spTree>
    <p:extLst>
      <p:ext uri="{BB962C8B-B14F-4D97-AF65-F5344CB8AC3E}">
        <p14:creationId xmlns:p14="http://schemas.microsoft.com/office/powerpoint/2010/main" val="276608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D2AF-C16C-E146-176D-26E91735829E}"/>
              </a:ext>
            </a:extLst>
          </p:cNvPr>
          <p:cNvPicPr>
            <a:picLocks noChangeAspect="1"/>
          </p:cNvPicPr>
          <p:nvPr userDrawn="1"/>
        </p:nvPicPr>
        <p:blipFill>
          <a:blip r:embed="rId2"/>
          <a:stretch>
            <a:fillRect/>
          </a:stretch>
        </p:blipFill>
        <p:spPr>
          <a:xfrm>
            <a:off x="0" y="2"/>
            <a:ext cx="12192000" cy="6857999"/>
          </a:xfrm>
          <a:prstGeom prst="rect">
            <a:avLst/>
          </a:prstGeom>
        </p:spPr>
      </p:pic>
      <p:sp>
        <p:nvSpPr>
          <p:cNvPr id="7" name="Title 6">
            <a:extLst>
              <a:ext uri="{FF2B5EF4-FFF2-40B4-BE49-F238E27FC236}">
                <a16:creationId xmlns:a16="http://schemas.microsoft.com/office/drawing/2014/main" id="{887535EE-0850-840F-17AD-AB7AC1556C71}"/>
              </a:ext>
            </a:extLst>
          </p:cNvPr>
          <p:cNvSpPr>
            <a:spLocks noGrp="1"/>
          </p:cNvSpPr>
          <p:nvPr>
            <p:ph type="title"/>
          </p:nvPr>
        </p:nvSpPr>
        <p:spPr>
          <a:solidFill>
            <a:schemeClr val="bg1">
              <a:alpha val="26000"/>
            </a:schemeClr>
          </a:solidFill>
        </p:spPr>
        <p:txBody>
          <a:bodyPr/>
          <a:lstStyle>
            <a:lvl1pPr>
              <a:defRPr>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DE740D82-B7B7-CBA1-7BF0-04EFC4DB325C}"/>
              </a:ext>
            </a:extLst>
          </p:cNvPr>
          <p:cNvSpPr>
            <a:spLocks noGrp="1"/>
          </p:cNvSpPr>
          <p:nvPr>
            <p:ph sz="quarter" idx="10"/>
          </p:nvPr>
        </p:nvSpPr>
        <p:spPr>
          <a:xfrm>
            <a:off x="838200" y="1960035"/>
            <a:ext cx="10515600" cy="4229100"/>
          </a:xfrm>
          <a:solidFill>
            <a:schemeClr val="bg1">
              <a:alpha val="26000"/>
            </a:schemeClr>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8730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4C628D-2F79-A771-87EE-064AD56BF443}"/>
              </a:ext>
            </a:extLst>
          </p:cNvPr>
          <p:cNvPicPr>
            <a:picLocks noChangeAspect="1"/>
          </p:cNvPicPr>
          <p:nvPr userDrawn="1"/>
        </p:nvPicPr>
        <p:blipFill>
          <a:blip r:embed="rId2"/>
          <a:stretch>
            <a:fillRect/>
          </a:stretch>
        </p:blipFill>
        <p:spPr>
          <a:xfrm flipH="1">
            <a:off x="0" y="5149756"/>
            <a:ext cx="12192000" cy="1708245"/>
          </a:xfrm>
          <a:prstGeom prst="rect">
            <a:avLst/>
          </a:prstGeom>
        </p:spPr>
      </p:pic>
    </p:spTree>
    <p:extLst>
      <p:ext uri="{BB962C8B-B14F-4D97-AF65-F5344CB8AC3E}">
        <p14:creationId xmlns:p14="http://schemas.microsoft.com/office/powerpoint/2010/main" val="41896470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AABD694-73B9-F4E3-245F-53EE1E6E0FE7}"/>
              </a:ext>
            </a:extLst>
          </p:cNvPr>
          <p:cNvPicPr>
            <a:picLocks noChangeAspect="1"/>
          </p:cNvPicPr>
          <p:nvPr userDrawn="1"/>
        </p:nvPicPr>
        <p:blipFill>
          <a:blip r:embed="rId2"/>
          <a:stretch>
            <a:fillRect/>
          </a:stretch>
        </p:blipFill>
        <p:spPr>
          <a:xfrm>
            <a:off x="2" y="4460114"/>
            <a:ext cx="4262911" cy="2397887"/>
          </a:xfrm>
          <a:prstGeom prst="rect">
            <a:avLst/>
          </a:prstGeom>
        </p:spPr>
      </p:pic>
      <p:pic>
        <p:nvPicPr>
          <p:cNvPr id="9" name="Picture 8" descr="Background pattern&#10;&#10;Description automatically generated">
            <a:extLst>
              <a:ext uri="{FF2B5EF4-FFF2-40B4-BE49-F238E27FC236}">
                <a16:creationId xmlns:a16="http://schemas.microsoft.com/office/drawing/2014/main" id="{5A185D0F-50B6-9D26-BB6C-E9800D7B6E66}"/>
              </a:ext>
            </a:extLst>
          </p:cNvPr>
          <p:cNvPicPr>
            <a:picLocks noChangeAspect="1"/>
          </p:cNvPicPr>
          <p:nvPr userDrawn="1"/>
        </p:nvPicPr>
        <p:blipFill>
          <a:blip r:embed="rId2"/>
          <a:stretch>
            <a:fillRect/>
          </a:stretch>
        </p:blipFill>
        <p:spPr>
          <a:xfrm flipH="1" flipV="1">
            <a:off x="7944525" y="2"/>
            <a:ext cx="4262911" cy="2397887"/>
          </a:xfrm>
          <a:prstGeom prst="rect">
            <a:avLst/>
          </a:prstGeom>
        </p:spPr>
      </p:pic>
    </p:spTree>
    <p:extLst>
      <p:ext uri="{BB962C8B-B14F-4D97-AF65-F5344CB8AC3E}">
        <p14:creationId xmlns:p14="http://schemas.microsoft.com/office/powerpoint/2010/main" val="37842038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364C73-CB13-3ED3-CB0D-034096861010}"/>
              </a:ext>
            </a:extLst>
          </p:cNvPr>
          <p:cNvPicPr>
            <a:picLocks noChangeAspect="1"/>
          </p:cNvPicPr>
          <p:nvPr userDrawn="1"/>
        </p:nvPicPr>
        <p:blipFill>
          <a:blip r:embed="rId2"/>
          <a:stretch>
            <a:fillRect/>
          </a:stretch>
        </p:blipFill>
        <p:spPr>
          <a:xfrm flipV="1">
            <a:off x="0" y="2"/>
            <a:ext cx="12192000" cy="6857999"/>
          </a:xfrm>
          <a:prstGeom prst="rect">
            <a:avLst/>
          </a:prstGeom>
        </p:spPr>
      </p:pic>
    </p:spTree>
    <p:extLst>
      <p:ext uri="{BB962C8B-B14F-4D97-AF65-F5344CB8AC3E}">
        <p14:creationId xmlns:p14="http://schemas.microsoft.com/office/powerpoint/2010/main" val="35531414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7" name="Picture 6" descr="A picture containing guitar&#10;&#10;Description automatically generated">
            <a:extLst>
              <a:ext uri="{FF2B5EF4-FFF2-40B4-BE49-F238E27FC236}">
                <a16:creationId xmlns:a16="http://schemas.microsoft.com/office/drawing/2014/main" id="{348035BD-B961-4EDC-9149-CAEBEB6FF3D1}"/>
              </a:ext>
            </a:extLst>
          </p:cNvPr>
          <p:cNvPicPr>
            <a:picLocks noChangeAspect="1"/>
          </p:cNvPicPr>
          <p:nvPr userDrawn="1"/>
        </p:nvPicPr>
        <p:blipFill>
          <a:blip r:embed="rId2"/>
          <a:stretch>
            <a:fillRect/>
          </a:stretch>
        </p:blipFill>
        <p:spPr>
          <a:xfrm flipH="1" flipV="1">
            <a:off x="0" y="2"/>
            <a:ext cx="12192000" cy="6857999"/>
          </a:xfrm>
          <a:prstGeom prst="rect">
            <a:avLst/>
          </a:prstGeom>
        </p:spPr>
      </p:pic>
      <p:pic>
        <p:nvPicPr>
          <p:cNvPr id="4" name="Picture 3" descr="A picture containing guitar&#10;&#10;Description automatically generated">
            <a:extLst>
              <a:ext uri="{FF2B5EF4-FFF2-40B4-BE49-F238E27FC236}">
                <a16:creationId xmlns:a16="http://schemas.microsoft.com/office/drawing/2014/main" id="{9DEF0C0D-6E95-7D37-2C13-1C325301EF2D}"/>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2122818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7" name="Picture 6" descr="A picture containing guitar&#10;&#10;Description automatically generated">
            <a:extLst>
              <a:ext uri="{FF2B5EF4-FFF2-40B4-BE49-F238E27FC236}">
                <a16:creationId xmlns:a16="http://schemas.microsoft.com/office/drawing/2014/main" id="{348035BD-B961-4EDC-9149-CAEBEB6FF3D1}"/>
              </a:ext>
            </a:extLst>
          </p:cNvPr>
          <p:cNvPicPr>
            <a:picLocks noChangeAspect="1"/>
          </p:cNvPicPr>
          <p:nvPr userDrawn="1"/>
        </p:nvPicPr>
        <p:blipFill rotWithShape="1">
          <a:blip r:embed="rId2"/>
          <a:srcRect t="61260" r="65672"/>
          <a:stretch/>
        </p:blipFill>
        <p:spPr>
          <a:xfrm flipH="1" flipV="1">
            <a:off x="9182011" y="-1"/>
            <a:ext cx="3009988" cy="1910688"/>
          </a:xfrm>
          <a:prstGeom prst="rect">
            <a:avLst/>
          </a:prstGeom>
        </p:spPr>
      </p:pic>
      <p:pic>
        <p:nvPicPr>
          <p:cNvPr id="4" name="Picture 3" descr="A picture containing guitar&#10;&#10;Description automatically generated">
            <a:extLst>
              <a:ext uri="{FF2B5EF4-FFF2-40B4-BE49-F238E27FC236}">
                <a16:creationId xmlns:a16="http://schemas.microsoft.com/office/drawing/2014/main" id="{9DEF0C0D-6E95-7D37-2C13-1C325301EF2D}"/>
              </a:ext>
            </a:extLst>
          </p:cNvPr>
          <p:cNvPicPr>
            <a:picLocks noChangeAspect="1"/>
          </p:cNvPicPr>
          <p:nvPr userDrawn="1"/>
        </p:nvPicPr>
        <p:blipFill rotWithShape="1">
          <a:blip r:embed="rId2"/>
          <a:srcRect t="70580" r="70896"/>
          <a:stretch/>
        </p:blipFill>
        <p:spPr>
          <a:xfrm>
            <a:off x="1" y="5331728"/>
            <a:ext cx="2684315" cy="1526273"/>
          </a:xfrm>
          <a:prstGeom prst="rect">
            <a:avLst/>
          </a:prstGeom>
        </p:spPr>
      </p:pic>
    </p:spTree>
    <p:extLst>
      <p:ext uri="{BB962C8B-B14F-4D97-AF65-F5344CB8AC3E}">
        <p14:creationId xmlns:p14="http://schemas.microsoft.com/office/powerpoint/2010/main" val="7703527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A9315F3-9BB5-CFA0-8AEC-87486A290429}"/>
              </a:ext>
            </a:extLst>
          </p:cNvPr>
          <p:cNvPicPr>
            <a:picLocks noChangeAspect="1"/>
          </p:cNvPicPr>
          <p:nvPr userDrawn="1"/>
        </p:nvPicPr>
        <p:blipFill>
          <a:blip r:embed="rId2"/>
          <a:stretch>
            <a:fillRect/>
          </a:stretch>
        </p:blipFill>
        <p:spPr>
          <a:xfrm flipH="1">
            <a:off x="4012708" y="3"/>
            <a:ext cx="8179293" cy="6857999"/>
          </a:xfrm>
          <a:prstGeom prst="rect">
            <a:avLst/>
          </a:prstGeom>
        </p:spPr>
      </p:pic>
    </p:spTree>
    <p:extLst>
      <p:ext uri="{BB962C8B-B14F-4D97-AF65-F5344CB8AC3E}">
        <p14:creationId xmlns:p14="http://schemas.microsoft.com/office/powerpoint/2010/main" val="40337465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A9315F3-9BB5-CFA0-8AEC-87486A290429}"/>
              </a:ext>
            </a:extLst>
          </p:cNvPr>
          <p:cNvPicPr>
            <a:picLocks noChangeAspect="1"/>
          </p:cNvPicPr>
          <p:nvPr userDrawn="1"/>
        </p:nvPicPr>
        <p:blipFill>
          <a:blip r:embed="rId2"/>
          <a:stretch>
            <a:fillRect/>
          </a:stretch>
        </p:blipFill>
        <p:spPr>
          <a:xfrm flipH="1">
            <a:off x="4012708" y="3"/>
            <a:ext cx="8179293" cy="6857999"/>
          </a:xfrm>
          <a:prstGeom prst="rect">
            <a:avLst/>
          </a:prstGeom>
        </p:spPr>
      </p:pic>
      <p:pic>
        <p:nvPicPr>
          <p:cNvPr id="4" name="Picture 3" descr="Icon&#10;&#10;Description automatically generated">
            <a:extLst>
              <a:ext uri="{FF2B5EF4-FFF2-40B4-BE49-F238E27FC236}">
                <a16:creationId xmlns:a16="http://schemas.microsoft.com/office/drawing/2014/main" id="{4A8EB46A-4F88-F7B1-5A0C-CA4B4851363E}"/>
              </a:ext>
            </a:extLst>
          </p:cNvPr>
          <p:cNvPicPr>
            <a:picLocks noChangeAspect="1"/>
          </p:cNvPicPr>
          <p:nvPr userDrawn="1"/>
        </p:nvPicPr>
        <p:blipFill>
          <a:blip r:embed="rId2"/>
          <a:stretch>
            <a:fillRect/>
          </a:stretch>
        </p:blipFill>
        <p:spPr>
          <a:xfrm flipV="1">
            <a:off x="0" y="3"/>
            <a:ext cx="8179293" cy="6857999"/>
          </a:xfrm>
          <a:prstGeom prst="rect">
            <a:avLst/>
          </a:prstGeom>
        </p:spPr>
      </p:pic>
    </p:spTree>
    <p:extLst>
      <p:ext uri="{BB962C8B-B14F-4D97-AF65-F5344CB8AC3E}">
        <p14:creationId xmlns:p14="http://schemas.microsoft.com/office/powerpoint/2010/main" val="2607950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1B9D851E-DE9A-F13E-CE25-2A3356A50A5B}"/>
              </a:ext>
            </a:extLst>
          </p:cNvPr>
          <p:cNvPicPr>
            <a:picLocks noChangeAspect="1"/>
          </p:cNvPicPr>
          <p:nvPr userDrawn="1"/>
        </p:nvPicPr>
        <p:blipFill>
          <a:blip r:embed="rId2"/>
          <a:stretch>
            <a:fillRect/>
          </a:stretch>
        </p:blipFill>
        <p:spPr>
          <a:xfrm>
            <a:off x="0" y="3551069"/>
            <a:ext cx="12192000" cy="3306931"/>
          </a:xfrm>
          <a:prstGeom prst="rect">
            <a:avLst/>
          </a:prstGeom>
        </p:spPr>
      </p:pic>
    </p:spTree>
    <p:extLst>
      <p:ext uri="{BB962C8B-B14F-4D97-AF65-F5344CB8AC3E}">
        <p14:creationId xmlns:p14="http://schemas.microsoft.com/office/powerpoint/2010/main" val="2365368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6A66481E-89D8-313C-10A7-CF562BCD5BFE}"/>
              </a:ext>
            </a:extLst>
          </p:cNvPr>
          <p:cNvPicPr>
            <a:picLocks noChangeAspect="1"/>
          </p:cNvPicPr>
          <p:nvPr userDrawn="1"/>
        </p:nvPicPr>
        <p:blipFill>
          <a:blip r:embed="rId2"/>
          <a:stretch>
            <a:fillRect/>
          </a:stretch>
        </p:blipFill>
        <p:spPr>
          <a:xfrm>
            <a:off x="0" y="2"/>
            <a:ext cx="6960093" cy="6857999"/>
          </a:xfrm>
          <a:prstGeom prst="rect">
            <a:avLst/>
          </a:prstGeom>
        </p:spPr>
      </p:pic>
    </p:spTree>
    <p:extLst>
      <p:ext uri="{BB962C8B-B14F-4D97-AF65-F5344CB8AC3E}">
        <p14:creationId xmlns:p14="http://schemas.microsoft.com/office/powerpoint/2010/main" val="13502613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94702DB8-79F5-8B40-5299-1F28DEA5BDA3}"/>
              </a:ext>
            </a:extLst>
          </p:cNvPr>
          <p:cNvPicPr>
            <a:picLocks noChangeAspect="1"/>
          </p:cNvPicPr>
          <p:nvPr userDrawn="1"/>
        </p:nvPicPr>
        <p:blipFill>
          <a:blip r:embed="rId2"/>
          <a:stretch>
            <a:fillRect/>
          </a:stretch>
        </p:blipFill>
        <p:spPr>
          <a:xfrm>
            <a:off x="0" y="2"/>
            <a:ext cx="8392357" cy="6857999"/>
          </a:xfrm>
          <a:prstGeom prst="rect">
            <a:avLst/>
          </a:prstGeom>
        </p:spPr>
      </p:pic>
    </p:spTree>
    <p:extLst>
      <p:ext uri="{BB962C8B-B14F-4D97-AF65-F5344CB8AC3E}">
        <p14:creationId xmlns:p14="http://schemas.microsoft.com/office/powerpoint/2010/main" val="105035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898E9014-864A-A4CA-988A-13024F4C7F5C}"/>
              </a:ext>
            </a:extLst>
          </p:cNvPr>
          <p:cNvPicPr>
            <a:picLocks noChangeAspect="1"/>
          </p:cNvPicPr>
          <p:nvPr userDrawn="1"/>
        </p:nvPicPr>
        <p:blipFill>
          <a:blip r:embed="rId2"/>
          <a:stretch>
            <a:fillRect/>
          </a:stretch>
        </p:blipFill>
        <p:spPr>
          <a:xfrm flipH="1">
            <a:off x="0" y="2"/>
            <a:ext cx="12192000" cy="6857999"/>
          </a:xfrm>
          <a:prstGeom prst="rect">
            <a:avLst/>
          </a:prstGeom>
        </p:spPr>
      </p:pic>
      <p:sp>
        <p:nvSpPr>
          <p:cNvPr id="2" name="Title 1">
            <a:extLst>
              <a:ext uri="{FF2B5EF4-FFF2-40B4-BE49-F238E27FC236}">
                <a16:creationId xmlns:a16="http://schemas.microsoft.com/office/drawing/2014/main" id="{E749BA1E-49B4-C706-8428-6CF1A0314E8C}"/>
              </a:ext>
            </a:extLst>
          </p:cNvPr>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FEC89479-CFDA-7AB4-F2B2-4E4D26F7BBA4}"/>
              </a:ext>
            </a:extLst>
          </p:cNvPr>
          <p:cNvSpPr>
            <a:spLocks noGrp="1"/>
          </p:cNvSpPr>
          <p:nvPr>
            <p:ph type="pic" idx="1"/>
          </p:nvPr>
        </p:nvSpPr>
        <p:spPr>
          <a:xfrm>
            <a:off x="5183717" y="988486"/>
            <a:ext cx="6172200" cy="4872567"/>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a:extLst>
              <a:ext uri="{FF2B5EF4-FFF2-40B4-BE49-F238E27FC236}">
                <a16:creationId xmlns:a16="http://schemas.microsoft.com/office/drawing/2014/main" id="{1D97CCBC-19B2-27A7-0C4A-79A71C51CAC5}"/>
              </a:ext>
            </a:extLst>
          </p:cNvPr>
          <p:cNvSpPr>
            <a:spLocks noGrp="1"/>
          </p:cNvSpPr>
          <p:nvPr>
            <p:ph type="body" sz="half" idx="2"/>
          </p:nvPr>
        </p:nvSpPr>
        <p:spPr>
          <a:xfrm>
            <a:off x="840319" y="2057400"/>
            <a:ext cx="3932767" cy="381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Tree>
    <p:extLst>
      <p:ext uri="{BB962C8B-B14F-4D97-AF65-F5344CB8AC3E}">
        <p14:creationId xmlns:p14="http://schemas.microsoft.com/office/powerpoint/2010/main" val="31036877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icture containing fireworks, outdoor object&#10;&#10;Description automatically generated">
            <a:extLst>
              <a:ext uri="{FF2B5EF4-FFF2-40B4-BE49-F238E27FC236}">
                <a16:creationId xmlns:a16="http://schemas.microsoft.com/office/drawing/2014/main" id="{A8DB43D4-E4BE-0A7F-4B12-54A7BC4F837C}"/>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31961138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7AA31C7F-D90B-92B9-88A7-1B3EE68F2D2A}"/>
              </a:ext>
            </a:extLst>
          </p:cNvPr>
          <p:cNvPicPr>
            <a:picLocks noChangeAspect="1"/>
          </p:cNvPicPr>
          <p:nvPr userDrawn="1"/>
        </p:nvPicPr>
        <p:blipFill>
          <a:blip r:embed="rId2"/>
          <a:stretch>
            <a:fillRect/>
          </a:stretch>
        </p:blipFill>
        <p:spPr>
          <a:xfrm>
            <a:off x="0" y="2035946"/>
            <a:ext cx="12192000" cy="4822055"/>
          </a:xfrm>
          <a:prstGeom prst="rect">
            <a:avLst/>
          </a:prstGeom>
        </p:spPr>
      </p:pic>
    </p:spTree>
    <p:extLst>
      <p:ext uri="{BB962C8B-B14F-4D97-AF65-F5344CB8AC3E}">
        <p14:creationId xmlns:p14="http://schemas.microsoft.com/office/powerpoint/2010/main" val="1143238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29370-10CE-A6A6-BC14-FE957789AAB6}"/>
              </a:ext>
            </a:extLst>
          </p:cNvPr>
          <p:cNvPicPr>
            <a:picLocks noChangeAspect="1"/>
          </p:cNvPicPr>
          <p:nvPr userDrawn="1"/>
        </p:nvPicPr>
        <p:blipFill>
          <a:blip r:embed="rId2"/>
          <a:stretch>
            <a:fillRect/>
          </a:stretch>
        </p:blipFill>
        <p:spPr>
          <a:xfrm>
            <a:off x="0" y="1586146"/>
            <a:ext cx="12192000" cy="5271855"/>
          </a:xfrm>
          <a:prstGeom prst="rect">
            <a:avLst/>
          </a:prstGeom>
        </p:spPr>
      </p:pic>
    </p:spTree>
    <p:extLst>
      <p:ext uri="{BB962C8B-B14F-4D97-AF65-F5344CB8AC3E}">
        <p14:creationId xmlns:p14="http://schemas.microsoft.com/office/powerpoint/2010/main" val="4204200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D083B47-7CD2-6C4C-B9FE-0D158128776A}"/>
              </a:ext>
            </a:extLst>
          </p:cNvPr>
          <p:cNvPicPr>
            <a:picLocks noChangeAspect="1"/>
          </p:cNvPicPr>
          <p:nvPr userDrawn="1"/>
        </p:nvPicPr>
        <p:blipFill>
          <a:blip r:embed="rId2"/>
          <a:stretch>
            <a:fillRect/>
          </a:stretch>
        </p:blipFill>
        <p:spPr>
          <a:xfrm>
            <a:off x="0" y="3231474"/>
            <a:ext cx="12192000" cy="3626527"/>
          </a:xfrm>
          <a:prstGeom prst="rect">
            <a:avLst/>
          </a:prstGeom>
        </p:spPr>
      </p:pic>
    </p:spTree>
    <p:extLst>
      <p:ext uri="{BB962C8B-B14F-4D97-AF65-F5344CB8AC3E}">
        <p14:creationId xmlns:p14="http://schemas.microsoft.com/office/powerpoint/2010/main" val="3654063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E0CCDE71-9D75-B68E-FA4A-23F4B4D64AA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325653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9729812E-8E5F-A70C-8C22-F0DED08508A2}"/>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35893959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4686DC8-EBB1-0730-C966-D480E45BB4AE}"/>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3658295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7E4DAA9D-F1C9-DA08-CEBE-D2C51EF74B31}"/>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732821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6267469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558024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5" Type="http://schemas.openxmlformats.org/officeDocument/2006/relationships/slideLayout" Target="../slideLayouts/slideLayout48.xml"/><Relationship Id="rId61" Type="http://schemas.openxmlformats.org/officeDocument/2006/relationships/theme" Target="../theme/theme2.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41" Type="http://schemas.openxmlformats.org/officeDocument/2006/relationships/slideLayout" Target="../slideLayouts/slideLayout144.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theme" Target="../theme/theme3.xml"/><Relationship Id="rId8" Type="http://schemas.openxmlformats.org/officeDocument/2006/relationships/slideLayout" Target="../slideLayouts/slideLayout111.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47" Type="http://schemas.openxmlformats.org/officeDocument/2006/relationships/slideLayout" Target="../slideLayouts/slideLayout192.xml"/><Relationship Id="rId50" Type="http://schemas.openxmlformats.org/officeDocument/2006/relationships/slideLayout" Target="../slideLayouts/slideLayout195.xml"/><Relationship Id="rId55" Type="http://schemas.openxmlformats.org/officeDocument/2006/relationships/slideLayout" Target="../slideLayouts/slideLayout200.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3" Type="http://schemas.openxmlformats.org/officeDocument/2006/relationships/slideLayout" Target="../slideLayouts/slideLayout198.xml"/><Relationship Id="rId5" Type="http://schemas.openxmlformats.org/officeDocument/2006/relationships/slideLayout" Target="../slideLayouts/slideLayout150.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slideLayout" Target="../slideLayouts/slideLayout193.xml"/><Relationship Id="rId56" Type="http://schemas.openxmlformats.org/officeDocument/2006/relationships/slideLayout" Target="../slideLayouts/slideLayout201.xml"/><Relationship Id="rId8" Type="http://schemas.openxmlformats.org/officeDocument/2006/relationships/slideLayout" Target="../slideLayouts/slideLayout153.xml"/><Relationship Id="rId51" Type="http://schemas.openxmlformats.org/officeDocument/2006/relationships/slideLayout" Target="../slideLayouts/slideLayout196.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54" Type="http://schemas.openxmlformats.org/officeDocument/2006/relationships/slideLayout" Target="../slideLayouts/slideLayout199.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slideLayout" Target="../slideLayouts/slideLayout194.xml"/><Relationship Id="rId57" Type="http://schemas.openxmlformats.org/officeDocument/2006/relationships/theme" Target="../theme/theme4.xml"/><Relationship Id="rId10" Type="http://schemas.openxmlformats.org/officeDocument/2006/relationships/slideLayout" Target="../slideLayouts/slideLayout155.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52" Type="http://schemas.openxmlformats.org/officeDocument/2006/relationships/slideLayout" Target="../slideLayouts/slideLayout1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5.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4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55CC9-2B4C-571D-DFD3-304BB0938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2FD556-8DAF-A2AA-2E95-4A78846F5E5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408A3-D1F9-8192-F3A2-3CEE5C36A3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25F63CA-FFE4-D891-25E7-24871A21AA3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43CB99-EA2A-AED7-3D0A-C1AE45B8BB8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6945E-2D22-4F7E-B1F1-1AE85FEA4D23}" type="slidenum">
              <a:rPr lang="en-US" smtClean="0"/>
              <a:t>‹#›</a:t>
            </a:fld>
            <a:endParaRPr lang="en-US"/>
          </a:p>
        </p:txBody>
      </p:sp>
    </p:spTree>
    <p:extLst>
      <p:ext uri="{BB962C8B-B14F-4D97-AF65-F5344CB8AC3E}">
        <p14:creationId xmlns:p14="http://schemas.microsoft.com/office/powerpoint/2010/main" val="371318257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4055" r:id="rId42"/>
    <p:sldLayoutId id="2147484188" r:id="rId4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FBF86-D0D0-6C6D-C390-EB7EF55B78CB}"/>
              </a:ext>
            </a:extLst>
          </p:cNvPr>
          <p:cNvSpPr>
            <a:spLocks noGrp="1"/>
          </p:cNvSpPr>
          <p:nvPr>
            <p:ph type="title"/>
          </p:nvPr>
        </p:nvSpPr>
        <p:spPr>
          <a:xfrm>
            <a:off x="838200" y="366186"/>
            <a:ext cx="10515600" cy="1325033"/>
          </a:xfrm>
          <a:prstGeom prst="rect">
            <a:avLst/>
          </a:prstGeom>
        </p:spPr>
        <p:txBody>
          <a:bodyPr vert="horz" lIns="91440" tIns="45720" rIns="91440" bIns="45720" rtlCol="0" anchor="ctr">
            <a:normAutofit/>
          </a:bodyPr>
          <a:lstStyle/>
          <a:p>
            <a:r>
              <a:rPr lang="en-US"/>
              <a:t>Click to edit Master title </a:t>
            </a:r>
          </a:p>
        </p:txBody>
      </p:sp>
      <p:sp>
        <p:nvSpPr>
          <p:cNvPr id="3" name="Text Placeholder 2">
            <a:extLst>
              <a:ext uri="{FF2B5EF4-FFF2-40B4-BE49-F238E27FC236}">
                <a16:creationId xmlns:a16="http://schemas.microsoft.com/office/drawing/2014/main" id="{4FA8F8ED-8518-CED2-9B10-044DE4F8D6AE}"/>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1616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 id="2147483843" r:id="rId53"/>
    <p:sldLayoutId id="2147483844" r:id="rId54"/>
    <p:sldLayoutId id="2147483846" r:id="rId55"/>
    <p:sldLayoutId id="2147483847" r:id="rId56"/>
    <p:sldLayoutId id="2147483849" r:id="rId57"/>
    <p:sldLayoutId id="2147483850" r:id="rId58"/>
    <p:sldLayoutId id="2147483851" r:id="rId59"/>
    <p:sldLayoutId id="2147484189" r:id="rId60"/>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55CC9-2B4C-571D-DFD3-304BB0938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2FD556-8DAF-A2AA-2E95-4A78846F5E5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408A3-D1F9-8192-F3A2-3CEE5C36A3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25F63CA-FFE4-D891-25E7-24871A21AA3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43CB99-EA2A-AED7-3D0A-C1AE45B8BB8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6945E-2D22-4F7E-B1F1-1AE85FEA4D23}" type="slidenum">
              <a:rPr lang="en-US" smtClean="0"/>
              <a:t>‹#›</a:t>
            </a:fld>
            <a:endParaRPr lang="en-US"/>
          </a:p>
        </p:txBody>
      </p:sp>
    </p:spTree>
    <p:extLst>
      <p:ext uri="{BB962C8B-B14F-4D97-AF65-F5344CB8AC3E}">
        <p14:creationId xmlns:p14="http://schemas.microsoft.com/office/powerpoint/2010/main" val="137684976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 id="2147483883" r:id="rId30"/>
    <p:sldLayoutId id="2147483884" r:id="rId31"/>
    <p:sldLayoutId id="2147483885" r:id="rId32"/>
    <p:sldLayoutId id="2147483886" r:id="rId33"/>
    <p:sldLayoutId id="2147483887" r:id="rId34"/>
    <p:sldLayoutId id="2147483888" r:id="rId35"/>
    <p:sldLayoutId id="2147483889" r:id="rId36"/>
    <p:sldLayoutId id="2147483890" r:id="rId37"/>
    <p:sldLayoutId id="2147483891" r:id="rId38"/>
    <p:sldLayoutId id="2147483892" r:id="rId39"/>
    <p:sldLayoutId id="2147483893" r:id="rId40"/>
    <p:sldLayoutId id="2147483894" r:id="rId41"/>
    <p:sldLayoutId id="2147484190" r:id="rId4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B6910-8056-7D1C-B64D-52EC890F5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DD7626-05D2-2718-C096-E0B6A0F159C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DF2BE-AF72-6F10-A768-4A9A7F0BDDC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F0977-CB28-44AF-8FEC-C585FC360720}" type="datetimeFigureOut">
              <a:rPr lang="en-US" smtClean="0"/>
              <a:t>1/5/2026</a:t>
            </a:fld>
            <a:endParaRPr lang="en-US"/>
          </a:p>
        </p:txBody>
      </p:sp>
      <p:sp>
        <p:nvSpPr>
          <p:cNvPr id="5" name="Footer Placeholder 4">
            <a:extLst>
              <a:ext uri="{FF2B5EF4-FFF2-40B4-BE49-F238E27FC236}">
                <a16:creationId xmlns:a16="http://schemas.microsoft.com/office/drawing/2014/main" id="{F7615950-F11F-2A98-A97B-0FA9B53946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47330F-7519-8E5E-9B27-40033F512C0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72F73-73EA-4F68-B310-03650B20B184}" type="slidenum">
              <a:rPr lang="en-US" smtClean="0"/>
              <a:t>‹#›</a:t>
            </a:fld>
            <a:endParaRPr lang="en-US"/>
          </a:p>
        </p:txBody>
      </p:sp>
    </p:spTree>
    <p:extLst>
      <p:ext uri="{BB962C8B-B14F-4D97-AF65-F5344CB8AC3E}">
        <p14:creationId xmlns:p14="http://schemas.microsoft.com/office/powerpoint/2010/main" val="203941201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 id="2147483955" r:id="rId27"/>
    <p:sldLayoutId id="2147483956" r:id="rId28"/>
    <p:sldLayoutId id="2147483957" r:id="rId29"/>
    <p:sldLayoutId id="2147483958" r:id="rId30"/>
    <p:sldLayoutId id="2147483959" r:id="rId31"/>
    <p:sldLayoutId id="2147483960" r:id="rId32"/>
    <p:sldLayoutId id="2147483961" r:id="rId33"/>
    <p:sldLayoutId id="2147483962" r:id="rId34"/>
    <p:sldLayoutId id="2147483963" r:id="rId35"/>
    <p:sldLayoutId id="2147483964" r:id="rId36"/>
    <p:sldLayoutId id="2147483965" r:id="rId37"/>
    <p:sldLayoutId id="2147483966" r:id="rId38"/>
    <p:sldLayoutId id="2147483967" r:id="rId39"/>
    <p:sldLayoutId id="2147483968" r:id="rId40"/>
    <p:sldLayoutId id="2147483969" r:id="rId41"/>
    <p:sldLayoutId id="2147483970" r:id="rId42"/>
    <p:sldLayoutId id="2147483971" r:id="rId43"/>
    <p:sldLayoutId id="2147483972" r:id="rId44"/>
    <p:sldLayoutId id="2147483973" r:id="rId45"/>
    <p:sldLayoutId id="2147483974" r:id="rId46"/>
    <p:sldLayoutId id="2147483975" r:id="rId47"/>
    <p:sldLayoutId id="2147483976" r:id="rId48"/>
    <p:sldLayoutId id="2147483977" r:id="rId49"/>
    <p:sldLayoutId id="2147483978" r:id="rId50"/>
    <p:sldLayoutId id="2147483979" r:id="rId51"/>
    <p:sldLayoutId id="2147483980" r:id="rId52"/>
    <p:sldLayoutId id="2147483981" r:id="rId53"/>
    <p:sldLayoutId id="2147483982" r:id="rId54"/>
    <p:sldLayoutId id="2147483983" r:id="rId55"/>
    <p:sldLayoutId id="2147484095" r:id="rId56"/>
  </p:sldLayoutIdLst>
  <p:txStyles>
    <p:titleStyle>
      <a:lvl1pPr algn="l" defTabSz="914377" rtl="0" eaLnBrk="1" latinLnBrk="0" hangingPunct="1">
        <a:lnSpc>
          <a:spcPct val="75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11572"/>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D3574F-E3AD-9841-8B15-CADFDDB3CA27}"/>
              </a:ext>
            </a:extLst>
          </p:cNvPr>
          <p:cNvPicPr>
            <a:picLocks noChangeAspect="1"/>
          </p:cNvPicPr>
          <p:nvPr userDrawn="1"/>
        </p:nvPicPr>
        <p:blipFill>
          <a:blip r:embed="rId14"/>
          <a:stretch>
            <a:fillRect/>
          </a:stretch>
        </p:blipFill>
        <p:spPr>
          <a:xfrm>
            <a:off x="246977" y="5474046"/>
            <a:ext cx="1318369" cy="1087395"/>
          </a:xfrm>
          <a:prstGeom prst="rect">
            <a:avLst/>
          </a:prstGeom>
        </p:spPr>
      </p:pic>
    </p:spTree>
    <p:extLst>
      <p:ext uri="{BB962C8B-B14F-4D97-AF65-F5344CB8AC3E}">
        <p14:creationId xmlns:p14="http://schemas.microsoft.com/office/powerpoint/2010/main" val="2979534841"/>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2.xml"/><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jpg"/></Relationships>
</file>

<file path=ppt/slides/_rels/slide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8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mailto:StaffDev@sonomacounty.gov?subject=Staff%20Development" TargetMode="External"/><Relationship Id="rId7" Type="http://schemas.openxmlformats.org/officeDocument/2006/relationships/diagramColors" Target="../diagrams/colors9.xml"/><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hyperlink" Target="mailto:triptracker@sonomacounty.gov?subject=Clean%20Commute" TargetMode="Externa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hyperlink" Target="http://www.liveandworkwell.com/" TargetMode="External"/><Relationship Id="rId7" Type="http://schemas.openxmlformats.org/officeDocument/2006/relationships/diagramQuickStyle" Target="../diagrams/quickStyle10.xml"/><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89.png"/><Relationship Id="rId9" Type="http://schemas.microsoft.com/office/2007/relationships/diagramDrawing" Target="../diagrams/drawing10.xml"/></Relationships>
</file>

<file path=ppt/slides/_rels/slide35.xml.rels><?xml version="1.0" encoding="UTF-8" standalone="yes"?>
<Relationships xmlns="http://schemas.openxmlformats.org/package/2006/relationships"><Relationship Id="rId8" Type="http://schemas.openxmlformats.org/officeDocument/2006/relationships/hyperlink" Target="http://www.carecounsel.com/"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3" Type="http://schemas.openxmlformats.org/officeDocument/2006/relationships/hyperlink" Target="mailto:hr.benefits@sonomacounty.gov?subject=New%20Hire%20Enrollment" TargetMode="External"/><Relationship Id="rId7"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34.xml"/><Relationship Id="rId6" Type="http://schemas.openxmlformats.org/officeDocument/2006/relationships/hyperlink" Target="https://sonomacounty.gov/staff-development" TargetMode="External"/><Relationship Id="rId5" Type="http://schemas.openxmlformats.org/officeDocument/2006/relationships/hyperlink" Target="mailto:staffdev@sonomacounty.gov?subject=Staff%20Development" TargetMode="External"/><Relationship Id="rId4" Type="http://schemas.openxmlformats.org/officeDocument/2006/relationships/hyperlink" Target="https://sonomacounty.gov/benefit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3.png"/><Relationship Id="rId7" Type="http://schemas.openxmlformats.org/officeDocument/2006/relationships/image" Target="../media/image61.png"/><Relationship Id="rId12" Type="http://schemas.openxmlformats.org/officeDocument/2006/relationships/image" Target="../media/image64.sv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56.svg"/><Relationship Id="rId11" Type="http://schemas.openxmlformats.org/officeDocument/2006/relationships/image" Target="../media/image63.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6792351-CFB1-80AC-2E32-6D887A09D13E}"/>
              </a:ext>
            </a:extLst>
          </p:cNvPr>
          <p:cNvSpPr>
            <a:spLocks noGrp="1"/>
          </p:cNvSpPr>
          <p:nvPr>
            <p:ph type="title"/>
          </p:nvPr>
        </p:nvSpPr>
        <p:spPr>
          <a:xfrm>
            <a:off x="823442" y="921715"/>
            <a:ext cx="5163022" cy="2635993"/>
          </a:xfrm>
        </p:spPr>
        <p:txBody>
          <a:bodyPr vert="horz" lIns="91440" tIns="45720" rIns="91440" bIns="45720" rtlCol="0" anchor="b">
            <a:normAutofit/>
          </a:bodyPr>
          <a:lstStyle/>
          <a:p>
            <a:pPr algn="l" defTabSz="914400">
              <a:spcBef>
                <a:spcPct val="0"/>
              </a:spcBef>
            </a:pPr>
            <a:r>
              <a:rPr lang="en-US" sz="4800" b="1" kern="1200">
                <a:solidFill>
                  <a:schemeClr val="tx1"/>
                </a:solidFill>
                <a:latin typeface="+mj-lt"/>
                <a:ea typeface="+mj-ea"/>
                <a:cs typeface="+mj-cs"/>
              </a:rPr>
              <a:t>Employee Benefits</a:t>
            </a:r>
          </a:p>
        </p:txBody>
      </p:sp>
      <p:sp>
        <p:nvSpPr>
          <p:cNvPr id="103" name="Rectangle 102">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907" y="651258"/>
            <a:ext cx="5163022" cy="5177485"/>
          </a:xfrm>
          <a:prstGeom prst="rect">
            <a:avLst/>
          </a:prstGeom>
        </p:spPr>
      </p:pic>
      <p:sp>
        <p:nvSpPr>
          <p:cNvPr id="106" name="Rectangle 10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6697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1" name="Rectangle 20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vert="horz" lIns="91440" tIns="45720" rIns="91440" bIns="45720" rtlCol="0" anchor="b">
            <a:normAutofit/>
          </a:bodyPr>
          <a:lstStyle/>
          <a:p>
            <a:pPr defTabSz="914400"/>
            <a:r>
              <a:rPr lang="en-US" sz="3700" b="1" kern="1200">
                <a:solidFill>
                  <a:schemeClr val="tx1"/>
                </a:solidFill>
                <a:latin typeface="+mj-lt"/>
                <a:ea typeface="+mj-ea"/>
                <a:cs typeface="+mj-cs"/>
              </a:rPr>
              <a:t>Mid-Year Changes and Annual Enrollment</a:t>
            </a:r>
          </a:p>
        </p:txBody>
      </p:sp>
      <p:sp>
        <p:nvSpPr>
          <p:cNvPr id="169" name="TextBox 168"/>
          <p:cNvSpPr txBox="1"/>
          <p:nvPr/>
        </p:nvSpPr>
        <p:spPr>
          <a:xfrm>
            <a:off x="1144923" y="2405894"/>
            <a:ext cx="5323715" cy="4137781"/>
          </a:xfrm>
          <a:prstGeom prst="rect">
            <a:avLst/>
          </a:prstGeom>
        </p:spPr>
        <p:txBody>
          <a:bodyPr vert="horz" lIns="91440" tIns="45720" rIns="91440" bIns="45720" rtlCol="0" anchor="t">
            <a:normAutofit lnSpcReduction="10000"/>
          </a:bodyPr>
          <a:lstStyle/>
          <a:p>
            <a:pPr marR="0" lvl="0" fontAlgn="auto">
              <a:lnSpc>
                <a:spcPct val="90000"/>
              </a:lnSpc>
              <a:spcBef>
                <a:spcPts val="0"/>
              </a:spcBef>
              <a:spcAft>
                <a:spcPts val="600"/>
              </a:spcAft>
              <a:buClrTx/>
              <a:buSzTx/>
              <a:tabLst/>
              <a:defRPr/>
            </a:pPr>
            <a:r>
              <a:rPr kumimoji="0" lang="en-US" b="1" i="0" u="none" strike="noStrike" cap="none" spc="0" normalizeH="0" baseline="0" noProof="0" dirty="0">
                <a:ln>
                  <a:noFill/>
                </a:ln>
                <a:effectLst/>
                <a:uLnTx/>
                <a:uFillTx/>
              </a:rPr>
              <a:t>Forms must be submitted to our Unit within 31 days of a qualifying work or life event, which can include: </a:t>
            </a:r>
            <a:endParaRPr lang="en-US" b="1" dirty="0"/>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Marriage or divorce</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Gaining or losing a dependent</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Gaining or losing other group coverage</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Change in your employment status, including a leave of absence (or return to work from leave)</a:t>
            </a:r>
          </a:p>
          <a:p>
            <a:pPr>
              <a:lnSpc>
                <a:spcPct val="90000"/>
              </a:lnSpc>
              <a:spcBef>
                <a:spcPts val="1200"/>
              </a:spcBef>
              <a:spcAft>
                <a:spcPts val="600"/>
              </a:spcAft>
              <a:defRPr/>
            </a:pPr>
            <a:r>
              <a:rPr kumimoji="0" lang="en-US" b="1" i="0" u="none" strike="noStrike" cap="none" spc="0" normalizeH="0" baseline="0" noProof="0" dirty="0">
                <a:ln>
                  <a:noFill/>
                </a:ln>
                <a:effectLst/>
                <a:uLnTx/>
                <a:uFillTx/>
              </a:rPr>
              <a:t>The Annual Enrollment Period is in March of each year!</a:t>
            </a:r>
          </a:p>
          <a:p>
            <a:pPr marL="342900" indent="-228600">
              <a:lnSpc>
                <a:spcPct val="90000"/>
              </a:lnSpc>
              <a:spcAft>
                <a:spcPts val="600"/>
              </a:spcAft>
              <a:buFont typeface="Arial" panose="020B0604020202020204" pitchFamily="34" charset="0"/>
              <a:buChar char="•"/>
              <a:defRPr/>
            </a:pPr>
            <a:r>
              <a:rPr lang="en-US" sz="1600" dirty="0"/>
              <a:t>Opportunity to add, drop, or waive coverage</a:t>
            </a:r>
          </a:p>
          <a:p>
            <a:pPr marL="342900" indent="-228600">
              <a:lnSpc>
                <a:spcPct val="90000"/>
              </a:lnSpc>
              <a:spcAft>
                <a:spcPts val="600"/>
              </a:spcAft>
              <a:buFont typeface="Arial" panose="020B0604020202020204" pitchFamily="34" charset="0"/>
              <a:buChar char="•"/>
              <a:defRPr/>
            </a:pPr>
            <a:r>
              <a:rPr lang="en-US" sz="1600" dirty="0"/>
              <a:t>Enroll and make changes through Employee Self Service (ESS)</a:t>
            </a:r>
          </a:p>
          <a:p>
            <a:pPr marL="342900" indent="-228600">
              <a:lnSpc>
                <a:spcPct val="90000"/>
              </a:lnSpc>
              <a:spcAft>
                <a:spcPts val="600"/>
              </a:spcAft>
              <a:buFont typeface="Arial" panose="020B0604020202020204" pitchFamily="34" charset="0"/>
              <a:buChar char="•"/>
              <a:defRPr/>
            </a:pPr>
            <a:r>
              <a:rPr kumimoji="0" lang="en-US" sz="1600" b="0" i="0" u="none" strike="noStrike" cap="none" spc="0" normalizeH="0" baseline="0" noProof="0" dirty="0">
                <a:ln>
                  <a:noFill/>
                </a:ln>
                <a:effectLst/>
                <a:uLnTx/>
                <a:uFillTx/>
              </a:rPr>
              <a:t>Changes take effect June 1</a:t>
            </a:r>
            <a:r>
              <a:rPr kumimoji="0" lang="en-US" sz="1600" b="0" i="0" u="none" strike="noStrike" cap="none" spc="0" normalizeH="0" baseline="30000" noProof="0" dirty="0">
                <a:ln>
                  <a:noFill/>
                </a:ln>
                <a:effectLst/>
                <a:uLnTx/>
                <a:uFillTx/>
              </a:rPr>
              <a:t>st</a:t>
            </a:r>
            <a:endParaRPr lang="en-US" sz="1600" dirty="0"/>
          </a:p>
          <a:p>
            <a:pPr marL="342900" indent="-228600">
              <a:lnSpc>
                <a:spcPct val="90000"/>
              </a:lnSpc>
              <a:spcAft>
                <a:spcPts val="600"/>
              </a:spcAft>
              <a:buFont typeface="Arial" panose="020B0604020202020204" pitchFamily="34" charset="0"/>
              <a:buChar char="•"/>
              <a:defRPr/>
            </a:pPr>
            <a:r>
              <a:rPr lang="en-US" sz="1600" dirty="0"/>
              <a:t>Not making a change? No action is necessary</a:t>
            </a:r>
          </a:p>
        </p:txBody>
      </p:sp>
      <p:sp>
        <p:nvSpPr>
          <p:cNvPr id="202" name="Rectangle 20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ctangle 20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Rectangle 20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People holding hands">
            <a:extLst>
              <a:ext uri="{FF2B5EF4-FFF2-40B4-BE49-F238E27FC236}">
                <a16:creationId xmlns:a16="http://schemas.microsoft.com/office/drawing/2014/main" id="{ADECD61A-742F-8231-1146-3696E2D4E81A}"/>
              </a:ext>
            </a:extLst>
          </p:cNvPr>
          <p:cNvPicPr>
            <a:picLocks noChangeAspect="1"/>
          </p:cNvPicPr>
          <p:nvPr/>
        </p:nvPicPr>
        <p:blipFill>
          <a:blip r:embed="rId3"/>
          <a:srcRect l="26381" r="14219" b="-2"/>
          <a:stretch>
            <a:fillRect/>
          </a:stretch>
        </p:blipFill>
        <p:spPr>
          <a:xfrm>
            <a:off x="7075967" y="1101610"/>
            <a:ext cx="4170530" cy="4686672"/>
          </a:xfrm>
          <a:prstGeom prst="rect">
            <a:avLst/>
          </a:prstGeom>
        </p:spPr>
      </p:pic>
    </p:spTree>
    <p:extLst>
      <p:ext uri="{BB962C8B-B14F-4D97-AF65-F5344CB8AC3E}">
        <p14:creationId xmlns:p14="http://schemas.microsoft.com/office/powerpoint/2010/main" val="318640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861AC-F87E-12E0-AE18-C761A6528EF3}"/>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b="1" kern="1200" dirty="0">
                <a:solidFill>
                  <a:srgbClr val="FFFFFF"/>
                </a:solidFill>
                <a:ea typeface="+mj-ea"/>
                <a:cs typeface="+mj-cs"/>
              </a:rPr>
              <a:t>Key Terms</a:t>
            </a:r>
            <a:endParaRPr lang="en-US" sz="4000" kern="1200" dirty="0">
              <a:solidFill>
                <a:srgbClr val="FFFFFF"/>
              </a:solidFill>
              <a:ea typeface="+mj-ea"/>
              <a:cs typeface="+mj-cs"/>
            </a:endParaRPr>
          </a:p>
        </p:txBody>
      </p:sp>
      <p:graphicFrame>
        <p:nvGraphicFramePr>
          <p:cNvPr id="141" name="Text Placeholder 3">
            <a:extLst>
              <a:ext uri="{FF2B5EF4-FFF2-40B4-BE49-F238E27FC236}">
                <a16:creationId xmlns:a16="http://schemas.microsoft.com/office/drawing/2014/main" id="{4BC75A38-0183-1BCA-518C-7B81046C89C8}"/>
              </a:ext>
            </a:extLst>
          </p:cNvPr>
          <p:cNvGraphicFramePr/>
          <p:nvPr>
            <p:extLst>
              <p:ext uri="{D42A27DB-BD31-4B8C-83A1-F6EECF244321}">
                <p14:modId xmlns:p14="http://schemas.microsoft.com/office/powerpoint/2010/main" val="2172847415"/>
              </p:ext>
            </p:extLst>
          </p:nvPr>
        </p:nvGraphicFramePr>
        <p:xfrm>
          <a:off x="4581727" y="649480"/>
          <a:ext cx="6753023"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965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714" y="248038"/>
            <a:ext cx="10206411" cy="1159200"/>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700" b="0" i="0" u="none" strike="noStrike" kern="1200" cap="none" spc="0" normalizeH="0" baseline="0" noProof="0" dirty="0">
                <a:ln>
                  <a:noFill/>
                </a:ln>
                <a:solidFill>
                  <a:srgbClr val="FFFFFF"/>
                </a:solidFill>
                <a:effectLst/>
                <a:uLnTx/>
                <a:uFillTx/>
                <a:latin typeface="+mj-lt"/>
                <a:ea typeface="+mj-ea"/>
                <a:cs typeface="+mj-cs"/>
              </a:rPr>
              <a:t>County Semi-Monthly Premium Contributions (Medical, Dental</a:t>
            </a:r>
            <a:r>
              <a:rPr lang="en-US" sz="3700" dirty="0">
                <a:solidFill>
                  <a:srgbClr val="FFFFFF"/>
                </a:solidFill>
                <a:latin typeface="+mj-lt"/>
                <a:ea typeface="+mj-ea"/>
                <a:cs typeface="+mj-cs"/>
              </a:rPr>
              <a:t> and</a:t>
            </a:r>
            <a:r>
              <a:rPr kumimoji="0" lang="en-US" sz="3700" b="0" i="0" u="none" strike="noStrike" kern="1200" cap="none" spc="0" normalizeH="0" baseline="0" noProof="0" dirty="0">
                <a:ln>
                  <a:noFill/>
                </a:ln>
                <a:solidFill>
                  <a:srgbClr val="FFFFFF"/>
                </a:solidFill>
                <a:effectLst/>
                <a:uLnTx/>
                <a:uFillTx/>
                <a:latin typeface="+mj-lt"/>
                <a:ea typeface="+mj-ea"/>
                <a:cs typeface="+mj-cs"/>
              </a:rPr>
              <a:t> Vision)</a:t>
            </a:r>
          </a:p>
        </p:txBody>
      </p:sp>
      <p:graphicFrame>
        <p:nvGraphicFramePr>
          <p:cNvPr id="104" name="Content Placeholder 2">
            <a:extLst>
              <a:ext uri="{FF2B5EF4-FFF2-40B4-BE49-F238E27FC236}">
                <a16:creationId xmlns:a16="http://schemas.microsoft.com/office/drawing/2014/main" id="{2C917A2F-A937-3AEF-04A7-041EF93A2715}"/>
              </a:ext>
            </a:extLst>
          </p:cNvPr>
          <p:cNvGraphicFramePr>
            <a:graphicFrameLocks noGrp="1"/>
          </p:cNvGraphicFramePr>
          <p:nvPr>
            <p:ph idx="1"/>
            <p:extLst>
              <p:ext uri="{D42A27DB-BD31-4B8C-83A1-F6EECF244321}">
                <p14:modId xmlns:p14="http://schemas.microsoft.com/office/powerpoint/2010/main" val="8446384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72C7513-E196-F77E-B6DA-0BF11E601135}"/>
              </a:ext>
            </a:extLst>
          </p:cNvPr>
          <p:cNvSpPr txBox="1"/>
          <p:nvPr/>
        </p:nvSpPr>
        <p:spPr>
          <a:xfrm>
            <a:off x="838200" y="6302185"/>
            <a:ext cx="10515600" cy="338554"/>
          </a:xfrm>
          <a:prstGeom prst="rect">
            <a:avLst/>
          </a:prstGeom>
          <a:noFill/>
        </p:spPr>
        <p:txBody>
          <a:bodyPr wrap="square" rtlCol="0">
            <a:spAutoFit/>
          </a:bodyPr>
          <a:lstStyle/>
          <a:p>
            <a:r>
              <a:rPr lang="en-US" sz="1600" dirty="0"/>
              <a:t>* County contributions for Part Time and Extra Help employees are based on the hours worked each pay period</a:t>
            </a:r>
          </a:p>
        </p:txBody>
      </p:sp>
    </p:spTree>
    <p:extLst>
      <p:ext uri="{BB962C8B-B14F-4D97-AF65-F5344CB8AC3E}">
        <p14:creationId xmlns:p14="http://schemas.microsoft.com/office/powerpoint/2010/main" val="2410650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714" y="248038"/>
            <a:ext cx="10206411" cy="1159200"/>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700" b="0" i="0" u="none" strike="noStrike" kern="1200" cap="none" spc="0" normalizeH="0" baseline="0" noProof="0" dirty="0">
                <a:ln>
                  <a:noFill/>
                </a:ln>
                <a:solidFill>
                  <a:srgbClr val="FFFFFF"/>
                </a:solidFill>
                <a:effectLst/>
                <a:uLnTx/>
                <a:uFillTx/>
                <a:latin typeface="+mj-lt"/>
                <a:ea typeface="+mj-ea"/>
                <a:cs typeface="+mj-cs"/>
              </a:rPr>
              <a:t>2025-2026 Semi-Monthly Medical Premiums Before Any County Contribution</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12571233"/>
              </p:ext>
            </p:extLst>
          </p:nvPr>
        </p:nvGraphicFramePr>
        <p:xfrm>
          <a:off x="799040" y="1651943"/>
          <a:ext cx="10433304" cy="1676140"/>
        </p:xfrm>
        <a:graphic>
          <a:graphicData uri="http://schemas.openxmlformats.org/drawingml/2006/table">
            <a:tbl>
              <a:tblPr firstRow="1" bandRow="1">
                <a:noFill/>
                <a:tableStyleId>{5C22544A-7EE6-4342-B048-85BDC9FD1C3A}</a:tableStyleId>
              </a:tblPr>
              <a:tblGrid>
                <a:gridCol w="2660904">
                  <a:extLst>
                    <a:ext uri="{9D8B030D-6E8A-4147-A177-3AD203B41FA5}">
                      <a16:colId xmlns:a16="http://schemas.microsoft.com/office/drawing/2014/main" val="1712044698"/>
                    </a:ext>
                  </a:extLst>
                </a:gridCol>
                <a:gridCol w="2478024">
                  <a:extLst>
                    <a:ext uri="{9D8B030D-6E8A-4147-A177-3AD203B41FA5}">
                      <a16:colId xmlns:a16="http://schemas.microsoft.com/office/drawing/2014/main" val="1841314292"/>
                    </a:ext>
                  </a:extLst>
                </a:gridCol>
                <a:gridCol w="2523744">
                  <a:extLst>
                    <a:ext uri="{9D8B030D-6E8A-4147-A177-3AD203B41FA5}">
                      <a16:colId xmlns:a16="http://schemas.microsoft.com/office/drawing/2014/main" val="2801547778"/>
                    </a:ext>
                  </a:extLst>
                </a:gridCol>
                <a:gridCol w="2770632">
                  <a:extLst>
                    <a:ext uri="{9D8B030D-6E8A-4147-A177-3AD203B41FA5}">
                      <a16:colId xmlns:a16="http://schemas.microsoft.com/office/drawing/2014/main" val="1827407125"/>
                    </a:ext>
                  </a:extLst>
                </a:gridCol>
              </a:tblGrid>
              <a:tr h="458291">
                <a:tc>
                  <a:txBody>
                    <a:bodyPr/>
                    <a:lstStyle/>
                    <a:p>
                      <a:r>
                        <a:rPr lang="en-US" sz="1600" b="1" cap="none" spc="30" dirty="0">
                          <a:solidFill>
                            <a:schemeClr val="bg1"/>
                          </a:solidFill>
                        </a:rPr>
                        <a:t>Traditional HMO</a:t>
                      </a:r>
                    </a:p>
                  </a:txBody>
                  <a:tcPr marR="16885" marT="91440" marB="9144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tc>
                  <a:txBody>
                    <a:bodyPr/>
                    <a:lstStyle/>
                    <a:p>
                      <a:r>
                        <a:rPr lang="en-US" sz="1600" b="1" cap="none" spc="30" dirty="0">
                          <a:solidFill>
                            <a:schemeClr val="bg1"/>
                          </a:solidFill>
                        </a:rPr>
                        <a:t>Kaiser Permanente</a:t>
                      </a:r>
                    </a:p>
                  </a:txBody>
                  <a:tcPr marR="16885" marT="91440" marB="9144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r>
                        <a:rPr lang="en-US" sz="1600" b="1" cap="none" spc="30" dirty="0">
                          <a:solidFill>
                            <a:schemeClr val="bg1"/>
                          </a:solidFill>
                        </a:rPr>
                        <a:t>Sutter Health Plan</a:t>
                      </a:r>
                    </a:p>
                  </a:txBody>
                  <a:tcPr marR="16885" marT="91440" marB="9144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r>
                        <a:rPr lang="en-US" sz="1600" b="1" cap="none" spc="30" dirty="0">
                          <a:solidFill>
                            <a:schemeClr val="bg1"/>
                          </a:solidFill>
                        </a:rPr>
                        <a:t>Western Health Advantage</a:t>
                      </a:r>
                    </a:p>
                  </a:txBody>
                  <a:tcPr marR="16885" marT="91440" marB="9144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extLst>
                  <a:ext uri="{0D108BD9-81ED-4DB2-BD59-A6C34878D82A}">
                    <a16:rowId xmlns:a16="http://schemas.microsoft.com/office/drawing/2014/main" val="2263651941"/>
                  </a:ext>
                </a:extLst>
              </a:tr>
              <a:tr h="0">
                <a:tc>
                  <a:txBody>
                    <a:bodyPr/>
                    <a:lstStyle/>
                    <a:p>
                      <a:r>
                        <a:rPr lang="en-US" sz="1400" b="0" cap="none" spc="0" dirty="0">
                          <a:solidFill>
                            <a:schemeClr val="tx1"/>
                          </a:solidFill>
                        </a:rPr>
                        <a:t>Employee</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$ 609.87</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$ 428.10</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a:solidFill>
                            <a:schemeClr val="tx1"/>
                          </a:solidFill>
                        </a:rPr>
                        <a:t>$ 421.05</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214246755"/>
                  </a:ext>
                </a:extLst>
              </a:tr>
              <a:tr h="0">
                <a:tc>
                  <a:txBody>
                    <a:bodyPr/>
                    <a:lstStyle/>
                    <a:p>
                      <a:r>
                        <a:rPr lang="en-US" sz="1400" b="0" cap="none" spc="0">
                          <a:solidFill>
                            <a:schemeClr val="tx1"/>
                          </a:solidFill>
                        </a:rPr>
                        <a:t>Employee + 1</a:t>
                      </a:r>
                    </a:p>
                  </a:txBody>
                  <a:tcPr marR="187484" marT="91440" marB="9144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$ 1,219.74</a:t>
                      </a:r>
                    </a:p>
                  </a:txBody>
                  <a:tcPr marR="187484" marT="91440" marB="9144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$ 856.20</a:t>
                      </a:r>
                    </a:p>
                  </a:txBody>
                  <a:tcPr marR="187484" marT="91440" marB="9144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$ 842.11</a:t>
                      </a:r>
                    </a:p>
                  </a:txBody>
                  <a:tcPr marR="187484" marT="91440" marB="9144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136830860"/>
                  </a:ext>
                </a:extLst>
              </a:tr>
              <a:tr h="425369">
                <a:tc>
                  <a:txBody>
                    <a:bodyPr/>
                    <a:lstStyle/>
                    <a:p>
                      <a:r>
                        <a:rPr lang="en-US" sz="1400" b="0" cap="none" spc="0" dirty="0">
                          <a:solidFill>
                            <a:schemeClr val="tx1"/>
                          </a:solidFill>
                        </a:rPr>
                        <a:t>Employee + 2 or More</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$ 1,725.93</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a:solidFill>
                            <a:schemeClr val="tx1"/>
                          </a:solidFill>
                        </a:rPr>
                        <a:t>$ 1,211.60</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$ 1,191.60</a:t>
                      </a:r>
                    </a:p>
                  </a:txBody>
                  <a:tcPr marR="187484" marT="91440" marB="9144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822336503"/>
                  </a:ext>
                </a:extLst>
              </a:tr>
            </a:tbl>
          </a:graphicData>
        </a:graphic>
      </p:graphicFrame>
      <p:graphicFrame>
        <p:nvGraphicFramePr>
          <p:cNvPr id="4" name="Table 3">
            <a:extLst>
              <a:ext uri="{FF2B5EF4-FFF2-40B4-BE49-F238E27FC236}">
                <a16:creationId xmlns:a16="http://schemas.microsoft.com/office/drawing/2014/main" id="{CC097B65-AE7D-0BB7-2743-D4C4EE8E5900}"/>
              </a:ext>
            </a:extLst>
          </p:cNvPr>
          <p:cNvGraphicFramePr>
            <a:graphicFrameLocks noGrp="1"/>
          </p:cNvGraphicFramePr>
          <p:nvPr>
            <p:extLst>
              <p:ext uri="{D42A27DB-BD31-4B8C-83A1-F6EECF244321}">
                <p14:modId xmlns:p14="http://schemas.microsoft.com/office/powerpoint/2010/main" val="1122217786"/>
              </p:ext>
            </p:extLst>
          </p:nvPr>
        </p:nvGraphicFramePr>
        <p:xfrm>
          <a:off x="799040" y="5119759"/>
          <a:ext cx="10432440" cy="1659456"/>
        </p:xfrm>
        <a:graphic>
          <a:graphicData uri="http://schemas.openxmlformats.org/drawingml/2006/table">
            <a:tbl>
              <a:tblPr firstRow="1" bandRow="1">
                <a:noFill/>
                <a:tableStyleId>{5C22544A-7EE6-4342-B048-85BDC9FD1C3A}</a:tableStyleId>
              </a:tblPr>
              <a:tblGrid>
                <a:gridCol w="2663217">
                  <a:extLst>
                    <a:ext uri="{9D8B030D-6E8A-4147-A177-3AD203B41FA5}">
                      <a16:colId xmlns:a16="http://schemas.microsoft.com/office/drawing/2014/main" val="3206152916"/>
                    </a:ext>
                  </a:extLst>
                </a:gridCol>
                <a:gridCol w="2476803">
                  <a:extLst>
                    <a:ext uri="{9D8B030D-6E8A-4147-A177-3AD203B41FA5}">
                      <a16:colId xmlns:a16="http://schemas.microsoft.com/office/drawing/2014/main" val="3681937875"/>
                    </a:ext>
                  </a:extLst>
                </a:gridCol>
                <a:gridCol w="2505075">
                  <a:extLst>
                    <a:ext uri="{9D8B030D-6E8A-4147-A177-3AD203B41FA5}">
                      <a16:colId xmlns:a16="http://schemas.microsoft.com/office/drawing/2014/main" val="764268538"/>
                    </a:ext>
                  </a:extLst>
                </a:gridCol>
                <a:gridCol w="2787345">
                  <a:extLst>
                    <a:ext uri="{9D8B030D-6E8A-4147-A177-3AD203B41FA5}">
                      <a16:colId xmlns:a16="http://schemas.microsoft.com/office/drawing/2014/main" val="3106903829"/>
                    </a:ext>
                  </a:extLst>
                </a:gridCol>
              </a:tblGrid>
              <a:tr h="435522">
                <a:tc>
                  <a:txBody>
                    <a:bodyPr/>
                    <a:lstStyle/>
                    <a:p>
                      <a:r>
                        <a:rPr lang="en-US" sz="1600" b="1" cap="none" spc="30" dirty="0">
                          <a:solidFill>
                            <a:schemeClr val="bg1"/>
                          </a:solidFill>
                        </a:rPr>
                        <a:t>Deductible First HDHP</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tc>
                  <a:txBody>
                    <a:bodyPr/>
                    <a:lstStyle/>
                    <a:p>
                      <a:r>
                        <a:rPr lang="en-US" sz="1600" b="1" cap="none" spc="30" dirty="0">
                          <a:solidFill>
                            <a:schemeClr val="bg1"/>
                          </a:solidFill>
                        </a:rPr>
                        <a:t>Kaiser Permanente</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tc>
                  <a:txBody>
                    <a:bodyPr/>
                    <a:lstStyle/>
                    <a:p>
                      <a:r>
                        <a:rPr lang="en-US" sz="1600" b="1" cap="none" spc="30" dirty="0">
                          <a:solidFill>
                            <a:schemeClr val="bg1"/>
                          </a:solidFill>
                        </a:rPr>
                        <a:t>Sutter Health Plan</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tc>
                  <a:txBody>
                    <a:bodyPr/>
                    <a:lstStyle/>
                    <a:p>
                      <a:r>
                        <a:rPr lang="en-US" sz="1600" b="1" cap="none" spc="30" dirty="0">
                          <a:solidFill>
                            <a:schemeClr val="bg1"/>
                          </a:solidFill>
                        </a:rPr>
                        <a:t>Western Health Advantage</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extLst>
                  <a:ext uri="{0D108BD9-81ED-4DB2-BD59-A6C34878D82A}">
                    <a16:rowId xmlns:a16="http://schemas.microsoft.com/office/drawing/2014/main" val="2712218678"/>
                  </a:ext>
                </a:extLst>
              </a:tr>
              <a:tr h="382717">
                <a:tc>
                  <a:txBody>
                    <a:bodyPr/>
                    <a:lstStyle/>
                    <a:p>
                      <a:r>
                        <a:rPr lang="en-US" sz="1400" b="0" cap="none" spc="0" dirty="0">
                          <a:solidFill>
                            <a:schemeClr val="tx1"/>
                          </a:solidFill>
                        </a:rPr>
                        <a:t>Employee</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$ 427.28</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$ 343.55</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$ 316.54</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104293756"/>
                  </a:ext>
                </a:extLst>
              </a:tr>
              <a:tr h="382717">
                <a:tc>
                  <a:txBody>
                    <a:bodyPr/>
                    <a:lstStyle/>
                    <a:p>
                      <a:r>
                        <a:rPr lang="en-US" sz="1400" b="0" cap="none" spc="0" dirty="0">
                          <a:solidFill>
                            <a:schemeClr val="tx1"/>
                          </a:solidFill>
                        </a:rPr>
                        <a:t>Employee + 1</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$ 854.56</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$ 687.10</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$ 633.10</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865950369"/>
                  </a:ext>
                </a:extLst>
              </a:tr>
              <a:tr h="382717">
                <a:tc>
                  <a:txBody>
                    <a:bodyPr/>
                    <a:lstStyle/>
                    <a:p>
                      <a:r>
                        <a:rPr lang="en-US" sz="1400" b="0" cap="none" spc="0" dirty="0">
                          <a:solidFill>
                            <a:schemeClr val="tx1"/>
                          </a:solidFill>
                        </a:rPr>
                        <a:t>Employee + 2 or More</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$ 1,209.20</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$ 972.25</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$ 895.84</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363780658"/>
                  </a:ext>
                </a:extLst>
              </a:tr>
            </a:tbl>
          </a:graphicData>
        </a:graphic>
      </p:graphicFrame>
      <p:graphicFrame>
        <p:nvGraphicFramePr>
          <p:cNvPr id="5" name="Table 4">
            <a:extLst>
              <a:ext uri="{FF2B5EF4-FFF2-40B4-BE49-F238E27FC236}">
                <a16:creationId xmlns:a16="http://schemas.microsoft.com/office/drawing/2014/main" id="{BF9D7DD5-073E-6282-7BD9-9FF726D56328}"/>
              </a:ext>
            </a:extLst>
          </p:cNvPr>
          <p:cNvGraphicFramePr>
            <a:graphicFrameLocks noGrp="1"/>
          </p:cNvGraphicFramePr>
          <p:nvPr>
            <p:extLst>
              <p:ext uri="{D42A27DB-BD31-4B8C-83A1-F6EECF244321}">
                <p14:modId xmlns:p14="http://schemas.microsoft.com/office/powerpoint/2010/main" val="4136998085"/>
              </p:ext>
            </p:extLst>
          </p:nvPr>
        </p:nvGraphicFramePr>
        <p:xfrm>
          <a:off x="799040" y="3384851"/>
          <a:ext cx="10432440" cy="1659456"/>
        </p:xfrm>
        <a:graphic>
          <a:graphicData uri="http://schemas.openxmlformats.org/drawingml/2006/table">
            <a:tbl>
              <a:tblPr firstRow="1" bandRow="1">
                <a:noFill/>
                <a:tableStyleId>{5C22544A-7EE6-4342-B048-85BDC9FD1C3A}</a:tableStyleId>
              </a:tblPr>
              <a:tblGrid>
                <a:gridCol w="2663217">
                  <a:extLst>
                    <a:ext uri="{9D8B030D-6E8A-4147-A177-3AD203B41FA5}">
                      <a16:colId xmlns:a16="http://schemas.microsoft.com/office/drawing/2014/main" val="4230919103"/>
                    </a:ext>
                  </a:extLst>
                </a:gridCol>
                <a:gridCol w="2476803">
                  <a:extLst>
                    <a:ext uri="{9D8B030D-6E8A-4147-A177-3AD203B41FA5}">
                      <a16:colId xmlns:a16="http://schemas.microsoft.com/office/drawing/2014/main" val="3362784226"/>
                    </a:ext>
                  </a:extLst>
                </a:gridCol>
                <a:gridCol w="2524125">
                  <a:extLst>
                    <a:ext uri="{9D8B030D-6E8A-4147-A177-3AD203B41FA5}">
                      <a16:colId xmlns:a16="http://schemas.microsoft.com/office/drawing/2014/main" val="195197209"/>
                    </a:ext>
                  </a:extLst>
                </a:gridCol>
                <a:gridCol w="2768295">
                  <a:extLst>
                    <a:ext uri="{9D8B030D-6E8A-4147-A177-3AD203B41FA5}">
                      <a16:colId xmlns:a16="http://schemas.microsoft.com/office/drawing/2014/main" val="3557055585"/>
                    </a:ext>
                  </a:extLst>
                </a:gridCol>
              </a:tblGrid>
              <a:tr h="434687">
                <a:tc>
                  <a:txBody>
                    <a:bodyPr/>
                    <a:lstStyle/>
                    <a:p>
                      <a:r>
                        <a:rPr lang="en-US" sz="1600" b="1" cap="none" spc="30" dirty="0">
                          <a:solidFill>
                            <a:schemeClr val="bg1"/>
                          </a:solidFill>
                        </a:rPr>
                        <a:t>Hospital Services DHMO</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tc>
                  <a:txBody>
                    <a:bodyPr/>
                    <a:lstStyle/>
                    <a:p>
                      <a:r>
                        <a:rPr lang="en-US" sz="1600" b="1" cap="none" spc="30" dirty="0">
                          <a:solidFill>
                            <a:schemeClr val="bg1"/>
                          </a:solidFill>
                        </a:rPr>
                        <a:t>Kaiser Permanente</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tc>
                  <a:txBody>
                    <a:bodyPr/>
                    <a:lstStyle/>
                    <a:p>
                      <a:r>
                        <a:rPr lang="en-US" sz="1600" b="1" cap="none" spc="30" dirty="0">
                          <a:solidFill>
                            <a:schemeClr val="bg1"/>
                          </a:solidFill>
                        </a:rPr>
                        <a:t>Sutter Health Plan</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tc>
                  <a:txBody>
                    <a:bodyPr/>
                    <a:lstStyle/>
                    <a:p>
                      <a:r>
                        <a:rPr lang="en-US" sz="1600" b="1" cap="none" spc="30" dirty="0">
                          <a:solidFill>
                            <a:schemeClr val="bg1"/>
                          </a:solidFill>
                        </a:rPr>
                        <a:t>Western Health Advantage</a:t>
                      </a:r>
                    </a:p>
                  </a:txBody>
                  <a:tcPr marL="0" marR="9289" marT="90739" marB="103145"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rgbClr val="7C7C7C"/>
                    </a:solidFill>
                  </a:tcPr>
                </a:tc>
                <a:extLst>
                  <a:ext uri="{0D108BD9-81ED-4DB2-BD59-A6C34878D82A}">
                    <a16:rowId xmlns:a16="http://schemas.microsoft.com/office/drawing/2014/main" val="3158637622"/>
                  </a:ext>
                </a:extLst>
              </a:tr>
              <a:tr h="381983">
                <a:tc>
                  <a:txBody>
                    <a:bodyPr/>
                    <a:lstStyle/>
                    <a:p>
                      <a:r>
                        <a:rPr lang="en-US" sz="1400" b="0" cap="none" spc="0" dirty="0">
                          <a:solidFill>
                            <a:schemeClr val="tx1"/>
                          </a:solidFill>
                        </a:rPr>
                        <a:t>Employee</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$ 468.53</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$ 367.00</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$ 349.03</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298994324"/>
                  </a:ext>
                </a:extLst>
              </a:tr>
              <a:tr h="381983">
                <a:tc>
                  <a:txBody>
                    <a:bodyPr/>
                    <a:lstStyle/>
                    <a:p>
                      <a:r>
                        <a:rPr lang="en-US" sz="1400" b="0" cap="none" spc="0" dirty="0">
                          <a:solidFill>
                            <a:schemeClr val="tx1"/>
                          </a:solidFill>
                        </a:rPr>
                        <a:t>Employee + 1</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$ 937.06</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$ 734.00</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b="0" cap="none" spc="0" dirty="0">
                          <a:solidFill>
                            <a:schemeClr val="tx1"/>
                          </a:solidFill>
                        </a:rPr>
                        <a:t>$ 698.10</a:t>
                      </a:r>
                    </a:p>
                  </a:txBody>
                  <a:tcPr marL="0" marR="103145" marT="90739" marB="10314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314921891"/>
                  </a:ext>
                </a:extLst>
              </a:tr>
              <a:tr h="381983">
                <a:tc>
                  <a:txBody>
                    <a:bodyPr/>
                    <a:lstStyle/>
                    <a:p>
                      <a:r>
                        <a:rPr lang="en-US" sz="1400" b="0" cap="none" spc="0">
                          <a:solidFill>
                            <a:schemeClr val="tx1"/>
                          </a:solidFill>
                        </a:rPr>
                        <a:t>Employee + 2 or More</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$ 1,325.94</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$ 1,038.65</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b="0" cap="none" spc="0" dirty="0">
                          <a:solidFill>
                            <a:schemeClr val="tx1"/>
                          </a:solidFill>
                        </a:rPr>
                        <a:t>$ 987.82</a:t>
                      </a:r>
                    </a:p>
                  </a:txBody>
                  <a:tcPr marL="0" marR="103145" marT="90739" marB="10314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042426253"/>
                  </a:ext>
                </a:extLst>
              </a:tr>
            </a:tbl>
          </a:graphicData>
        </a:graphic>
      </p:graphicFrame>
    </p:spTree>
    <p:extLst>
      <p:ext uri="{BB962C8B-B14F-4D97-AF65-F5344CB8AC3E}">
        <p14:creationId xmlns:p14="http://schemas.microsoft.com/office/powerpoint/2010/main" val="1300664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00" name="Rectangle 2049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2" name="Rectangle 2050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4" name="Rectangle 2050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6" name="Rectangle 2050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08" name="Freeform: Shape 2050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510" name="Rectangle 2050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p:cNvSpPr>
            <a:spLocks noGrp="1" noChangeArrowheads="1"/>
          </p:cNvSpPr>
          <p:nvPr>
            <p:ph type="title"/>
          </p:nvPr>
        </p:nvSpPr>
        <p:spPr>
          <a:xfrm>
            <a:off x="466722" y="586855"/>
            <a:ext cx="3201366" cy="3387497"/>
          </a:xfrm>
        </p:spPr>
        <p:txBody>
          <a:bodyPr anchor="b">
            <a:normAutofit/>
          </a:bodyPr>
          <a:lstStyle/>
          <a:p>
            <a:pPr algn="r"/>
            <a:r>
              <a:rPr lang="en-US" sz="4000" dirty="0">
                <a:solidFill>
                  <a:srgbClr val="FFFFFF"/>
                </a:solidFill>
              </a:rPr>
              <a:t>Medical Plan Types</a:t>
            </a:r>
          </a:p>
        </p:txBody>
      </p:sp>
      <p:graphicFrame>
        <p:nvGraphicFramePr>
          <p:cNvPr id="20484" name="Rectangle 3">
            <a:extLst>
              <a:ext uri="{FF2B5EF4-FFF2-40B4-BE49-F238E27FC236}">
                <a16:creationId xmlns:a16="http://schemas.microsoft.com/office/drawing/2014/main" id="{D9E4267D-6C88-F4EB-86A7-08D428D05F72}"/>
              </a:ext>
            </a:extLst>
          </p:cNvPr>
          <p:cNvGraphicFramePr>
            <a:graphicFrameLocks noGrp="1"/>
          </p:cNvGraphicFramePr>
          <p:nvPr>
            <p:ph idx="1"/>
            <p:extLst>
              <p:ext uri="{D42A27DB-BD31-4B8C-83A1-F6EECF244321}">
                <p14:modId xmlns:p14="http://schemas.microsoft.com/office/powerpoint/2010/main" val="45202216"/>
              </p:ext>
            </p:extLst>
          </p:nvPr>
        </p:nvGraphicFramePr>
        <p:xfrm>
          <a:off x="4563098" y="703368"/>
          <a:ext cx="7162180" cy="5451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Shape 7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Rectangle 7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8225" y="739954"/>
            <a:ext cx="3201366" cy="3387497"/>
          </a:xfrm>
        </p:spPr>
        <p:txBody>
          <a:bodyPr vert="horz" lIns="91440" tIns="45720" rIns="91440" bIns="45720" rtlCol="0" anchor="b">
            <a:normAutofit/>
          </a:bodyPr>
          <a:lstStyle/>
          <a:p>
            <a:pPr algn="r" defTabSz="914400"/>
            <a:r>
              <a:rPr lang="en-US" sz="4000" b="1" kern="1200" dirty="0">
                <a:solidFill>
                  <a:srgbClr val="FFFFFF"/>
                </a:solidFill>
                <a:ea typeface="+mj-ea"/>
                <a:cs typeface="+mj-cs"/>
              </a:rPr>
              <a:t>Things to consider</a:t>
            </a:r>
          </a:p>
        </p:txBody>
      </p:sp>
      <p:graphicFrame>
        <p:nvGraphicFramePr>
          <p:cNvPr id="29" name="Text Placeholder 4">
            <a:extLst>
              <a:ext uri="{FF2B5EF4-FFF2-40B4-BE49-F238E27FC236}">
                <a16:creationId xmlns:a16="http://schemas.microsoft.com/office/drawing/2014/main" id="{9999DFFA-4621-A949-929D-1F0BD6630060}"/>
              </a:ext>
            </a:extLst>
          </p:cNvPr>
          <p:cNvGraphicFramePr/>
          <p:nvPr>
            <p:extLst>
              <p:ext uri="{D42A27DB-BD31-4B8C-83A1-F6EECF244321}">
                <p14:modId xmlns:p14="http://schemas.microsoft.com/office/powerpoint/2010/main" val="715670119"/>
              </p:ext>
            </p:extLst>
          </p:nvPr>
        </p:nvGraphicFramePr>
        <p:xfrm>
          <a:off x="4581727" y="649480"/>
          <a:ext cx="6505373"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861AC-F87E-12E0-AE18-C761A6528EF3}"/>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Key Terms, cont.</a:t>
            </a:r>
          </a:p>
        </p:txBody>
      </p:sp>
      <p:graphicFrame>
        <p:nvGraphicFramePr>
          <p:cNvPr id="40" name="Text Placeholder 3">
            <a:extLst>
              <a:ext uri="{FF2B5EF4-FFF2-40B4-BE49-F238E27FC236}">
                <a16:creationId xmlns:a16="http://schemas.microsoft.com/office/drawing/2014/main" id="{71856DBD-FA59-418F-C0C1-3ADD2B436BA6}"/>
              </a:ext>
            </a:extLst>
          </p:cNvPr>
          <p:cNvGraphicFramePr/>
          <p:nvPr>
            <p:extLst>
              <p:ext uri="{D42A27DB-BD31-4B8C-83A1-F6EECF244321}">
                <p14:modId xmlns:p14="http://schemas.microsoft.com/office/powerpoint/2010/main" val="260799112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667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9E8DAC-A722-F4EF-7DBC-228605DC5004}"/>
              </a:ext>
            </a:extLst>
          </p:cNvPr>
          <p:cNvSpPr txBox="1"/>
          <p:nvPr/>
        </p:nvSpPr>
        <p:spPr>
          <a:xfrm>
            <a:off x="699712" y="248038"/>
            <a:ext cx="9034838" cy="1159200"/>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000" dirty="0">
                <a:solidFill>
                  <a:srgbClr val="FFFFFF"/>
                </a:solidFill>
                <a:latin typeface="+mj-lt"/>
                <a:ea typeface="+mj-ea"/>
                <a:cs typeface="+mj-cs"/>
              </a:rPr>
              <a:t>Deductibles and Out-of-Pocket Maximums</a:t>
            </a:r>
            <a:endParaRPr lang="en-US" sz="4000" kern="1200" dirty="0">
              <a:solidFill>
                <a:srgbClr val="FFFFFF"/>
              </a:solidFill>
              <a:latin typeface="+mj-lt"/>
              <a:ea typeface="+mj-ea"/>
              <a:cs typeface="+mj-cs"/>
            </a:endParaRPr>
          </a:p>
        </p:txBody>
      </p:sp>
      <p:graphicFrame>
        <p:nvGraphicFramePr>
          <p:cNvPr id="10" name="Table 9"/>
          <p:cNvGraphicFramePr>
            <a:graphicFrameLocks noGrp="1"/>
          </p:cNvGraphicFramePr>
          <p:nvPr>
            <p:extLst>
              <p:ext uri="{D42A27DB-BD31-4B8C-83A1-F6EECF244321}">
                <p14:modId xmlns:p14="http://schemas.microsoft.com/office/powerpoint/2010/main" val="1326739804"/>
              </p:ext>
            </p:extLst>
          </p:nvPr>
        </p:nvGraphicFramePr>
        <p:xfrm>
          <a:off x="766146" y="1920749"/>
          <a:ext cx="10659703" cy="4452163"/>
        </p:xfrm>
        <a:graphic>
          <a:graphicData uri="http://schemas.openxmlformats.org/drawingml/2006/table">
            <a:tbl>
              <a:tblPr firstRow="1" bandRow="1">
                <a:noFill/>
                <a:tableStyleId>{5C22544A-7EE6-4342-B048-85BDC9FD1C3A}</a:tableStyleId>
              </a:tblPr>
              <a:tblGrid>
                <a:gridCol w="2179277">
                  <a:extLst>
                    <a:ext uri="{9D8B030D-6E8A-4147-A177-3AD203B41FA5}">
                      <a16:colId xmlns:a16="http://schemas.microsoft.com/office/drawing/2014/main" val="1478598117"/>
                    </a:ext>
                  </a:extLst>
                </a:gridCol>
                <a:gridCol w="2788180">
                  <a:extLst>
                    <a:ext uri="{9D8B030D-6E8A-4147-A177-3AD203B41FA5}">
                      <a16:colId xmlns:a16="http://schemas.microsoft.com/office/drawing/2014/main" val="1973913759"/>
                    </a:ext>
                  </a:extLst>
                </a:gridCol>
                <a:gridCol w="2883928">
                  <a:extLst>
                    <a:ext uri="{9D8B030D-6E8A-4147-A177-3AD203B41FA5}">
                      <a16:colId xmlns:a16="http://schemas.microsoft.com/office/drawing/2014/main" val="2795468639"/>
                    </a:ext>
                  </a:extLst>
                </a:gridCol>
                <a:gridCol w="2808318">
                  <a:extLst>
                    <a:ext uri="{9D8B030D-6E8A-4147-A177-3AD203B41FA5}">
                      <a16:colId xmlns:a16="http://schemas.microsoft.com/office/drawing/2014/main" val="3690011019"/>
                    </a:ext>
                  </a:extLst>
                </a:gridCol>
              </a:tblGrid>
              <a:tr h="442087">
                <a:tc>
                  <a:txBody>
                    <a:bodyPr/>
                    <a:lstStyle/>
                    <a:p>
                      <a:pPr algn="l"/>
                      <a:r>
                        <a:rPr lang="en-US" sz="1700" b="1" cap="none" spc="30">
                          <a:solidFill>
                            <a:schemeClr val="bg1"/>
                          </a:solidFill>
                        </a:rPr>
                        <a:t>Plan Information</a:t>
                      </a:r>
                    </a:p>
                  </a:txBody>
                  <a:tcPr marL="0" marR="7615" marT="16615" marB="124608"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700" b="1" cap="none" spc="30">
                          <a:solidFill>
                            <a:schemeClr val="bg1"/>
                          </a:solidFill>
                        </a:rPr>
                        <a:t>Traditional HMO</a:t>
                      </a:r>
                    </a:p>
                  </a:txBody>
                  <a:tcPr marL="0" marR="7615" marT="16615" marB="124608"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700" b="1" cap="none" spc="30">
                          <a:solidFill>
                            <a:schemeClr val="bg1"/>
                          </a:solidFill>
                        </a:rPr>
                        <a:t>Hospital Services</a:t>
                      </a:r>
                      <a:r>
                        <a:rPr lang="en-US" sz="1700" b="1" cap="none" spc="30" baseline="0">
                          <a:solidFill>
                            <a:schemeClr val="bg1"/>
                          </a:solidFill>
                        </a:rPr>
                        <a:t> (DHMO)</a:t>
                      </a:r>
                      <a:endParaRPr lang="en-US" sz="1700" b="1" cap="none" spc="30">
                        <a:solidFill>
                          <a:schemeClr val="bg1"/>
                        </a:solidFill>
                      </a:endParaRPr>
                    </a:p>
                  </a:txBody>
                  <a:tcPr marL="0" marR="7615" marT="16615" marB="124608"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700" b="1" cap="none" spc="30">
                          <a:solidFill>
                            <a:schemeClr val="bg1"/>
                          </a:solidFill>
                        </a:rPr>
                        <a:t>Deductible First </a:t>
                      </a:r>
                      <a:r>
                        <a:rPr lang="en-US" sz="1700" b="1" cap="none" spc="30" baseline="0">
                          <a:solidFill>
                            <a:schemeClr val="bg1"/>
                          </a:solidFill>
                        </a:rPr>
                        <a:t>(HDHP)</a:t>
                      </a:r>
                      <a:endParaRPr lang="en-US" sz="1700" b="1" cap="none" spc="30">
                        <a:solidFill>
                          <a:schemeClr val="bg1"/>
                        </a:solidFill>
                      </a:endParaRPr>
                    </a:p>
                  </a:txBody>
                  <a:tcPr marL="0" marR="7615" marT="16615" marB="124608"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extLst>
                  <a:ext uri="{0D108BD9-81ED-4DB2-BD59-A6C34878D82A}">
                    <a16:rowId xmlns:a16="http://schemas.microsoft.com/office/drawing/2014/main" val="379220057"/>
                  </a:ext>
                </a:extLst>
              </a:tr>
              <a:tr h="1356476">
                <a:tc>
                  <a:txBody>
                    <a:bodyPr/>
                    <a:lstStyle/>
                    <a:p>
                      <a:r>
                        <a:rPr lang="en-US" sz="1500" b="1" cap="none" spc="0">
                          <a:solidFill>
                            <a:schemeClr val="tx1"/>
                          </a:solidFill>
                        </a:rPr>
                        <a:t>Calendar Year</a:t>
                      </a:r>
                      <a:r>
                        <a:rPr lang="en-US" sz="1500" b="1" cap="none" spc="0" baseline="0">
                          <a:solidFill>
                            <a:schemeClr val="tx1"/>
                          </a:solidFill>
                        </a:rPr>
                        <a:t> </a:t>
                      </a:r>
                      <a:r>
                        <a:rPr lang="en-US" sz="1500" b="1" cap="none" spc="0">
                          <a:solidFill>
                            <a:schemeClr val="tx1"/>
                          </a:solidFill>
                        </a:rPr>
                        <a:t>Deductible</a:t>
                      </a: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500" cap="none" spc="0" dirty="0">
                          <a:solidFill>
                            <a:schemeClr val="tx1"/>
                          </a:solidFill>
                        </a:rPr>
                        <a:t>None</a:t>
                      </a: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500" b="1" cap="none" spc="0" dirty="0">
                          <a:solidFill>
                            <a:schemeClr val="tx1"/>
                          </a:solidFill>
                        </a:rPr>
                        <a:t>Individual: </a:t>
                      </a:r>
                      <a:r>
                        <a:rPr lang="en-US" sz="1500" cap="none" spc="0" dirty="0">
                          <a:solidFill>
                            <a:schemeClr val="tx1"/>
                          </a:solidFill>
                        </a:rPr>
                        <a:t>$1,000</a:t>
                      </a:r>
                    </a:p>
                    <a:p>
                      <a:r>
                        <a:rPr lang="en-US" sz="1500" b="1" cap="none" spc="0" dirty="0">
                          <a:solidFill>
                            <a:schemeClr val="tx1"/>
                          </a:solidFill>
                        </a:rPr>
                        <a:t>Family of two or more: </a:t>
                      </a:r>
                      <a:r>
                        <a:rPr lang="en-US" sz="1500" cap="none" spc="0" dirty="0">
                          <a:solidFill>
                            <a:schemeClr val="tx1"/>
                          </a:solidFill>
                        </a:rPr>
                        <a:t>$2,000</a:t>
                      </a:r>
                    </a:p>
                    <a:p>
                      <a:r>
                        <a:rPr lang="en-US" sz="1500" cap="none" spc="0" dirty="0">
                          <a:solidFill>
                            <a:schemeClr val="tx1"/>
                          </a:solidFill>
                        </a:rPr>
                        <a:t>(Any one member in a family</a:t>
                      </a:r>
                    </a:p>
                    <a:p>
                      <a:r>
                        <a:rPr lang="en-US" sz="1500" cap="none" spc="0" dirty="0">
                          <a:solidFill>
                            <a:schemeClr val="tx1"/>
                          </a:solidFill>
                        </a:rPr>
                        <a:t>of two or more: $1,000)</a:t>
                      </a: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1" cap="none" spc="0" dirty="0">
                          <a:solidFill>
                            <a:schemeClr val="tx1"/>
                          </a:solidFill>
                        </a:rPr>
                        <a:t>Individual: </a:t>
                      </a:r>
                      <a:r>
                        <a:rPr lang="en-US" sz="1500" cap="none" spc="0" dirty="0">
                          <a:solidFill>
                            <a:schemeClr val="tx1"/>
                          </a:solidFill>
                        </a:rPr>
                        <a:t>$1,650</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1" cap="none" spc="0" dirty="0">
                          <a:solidFill>
                            <a:schemeClr val="tx1"/>
                          </a:solidFill>
                        </a:rPr>
                        <a:t>Family of two or more: </a:t>
                      </a:r>
                      <a:r>
                        <a:rPr lang="en-US" sz="1500" cap="none" spc="0" dirty="0">
                          <a:solidFill>
                            <a:schemeClr val="tx1"/>
                          </a:solidFill>
                        </a:rPr>
                        <a:t>$3,300</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cap="none" spc="0" dirty="0">
                          <a:solidFill>
                            <a:schemeClr val="tx1"/>
                          </a:solidFill>
                        </a:rPr>
                        <a:t>(Any one member in a family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cap="none" spc="0" dirty="0">
                          <a:solidFill>
                            <a:schemeClr val="tx1"/>
                          </a:solidFill>
                        </a:rPr>
                        <a:t>of two or more: $1,650)</a:t>
                      </a: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409670845"/>
                  </a:ext>
                </a:extLst>
              </a:tr>
              <a:tr h="1356476">
                <a:tc>
                  <a:txBody>
                    <a:bodyPr/>
                    <a:lstStyle/>
                    <a:p>
                      <a:r>
                        <a:rPr lang="en-US" sz="1500" b="1" cap="none" spc="0">
                          <a:solidFill>
                            <a:schemeClr val="tx1"/>
                          </a:solidFill>
                        </a:rPr>
                        <a:t>Calendar</a:t>
                      </a:r>
                      <a:r>
                        <a:rPr lang="en-US" sz="1500" b="1" cap="none" spc="0" baseline="0">
                          <a:solidFill>
                            <a:schemeClr val="tx1"/>
                          </a:solidFill>
                        </a:rPr>
                        <a:t> Year</a:t>
                      </a:r>
                    </a:p>
                    <a:p>
                      <a:r>
                        <a:rPr lang="en-US" sz="1500" b="1" cap="none" spc="0">
                          <a:solidFill>
                            <a:schemeClr val="tx1"/>
                          </a:solidFill>
                        </a:rPr>
                        <a:t>Out</a:t>
                      </a:r>
                      <a:r>
                        <a:rPr lang="en-US" sz="1500" b="1" cap="none" spc="0" baseline="0">
                          <a:solidFill>
                            <a:schemeClr val="tx1"/>
                          </a:solidFill>
                        </a:rPr>
                        <a:t>-of-Pocket Maximum</a:t>
                      </a:r>
                      <a:endParaRPr lang="en-US" sz="1500" b="1" cap="none" spc="0">
                        <a:solidFill>
                          <a:schemeClr val="tx1"/>
                        </a:solidFill>
                      </a:endParaRPr>
                    </a:p>
                  </a:txBody>
                  <a:tcPr marL="38074" marR="112185" marT="16615" marB="124608"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500" b="1" cap="none" spc="0" dirty="0">
                          <a:solidFill>
                            <a:schemeClr val="tx1"/>
                          </a:solidFill>
                        </a:rPr>
                        <a:t>Individual:</a:t>
                      </a:r>
                      <a:r>
                        <a:rPr lang="en-US" sz="1500" b="1" cap="none" spc="0" baseline="0" dirty="0">
                          <a:solidFill>
                            <a:schemeClr val="tx1"/>
                          </a:solidFill>
                        </a:rPr>
                        <a:t> </a:t>
                      </a:r>
                      <a:r>
                        <a:rPr lang="en-US" sz="1500" cap="none" spc="0" baseline="0" dirty="0">
                          <a:solidFill>
                            <a:schemeClr val="tx1"/>
                          </a:solidFill>
                        </a:rPr>
                        <a:t>$1,500</a:t>
                      </a:r>
                    </a:p>
                    <a:p>
                      <a:r>
                        <a:rPr lang="en-US" sz="1500" b="1" cap="none" spc="0" baseline="0" dirty="0">
                          <a:solidFill>
                            <a:schemeClr val="tx1"/>
                          </a:solidFill>
                        </a:rPr>
                        <a:t>Family of two or more: </a:t>
                      </a:r>
                      <a:r>
                        <a:rPr lang="en-US" sz="1500" cap="none" spc="0" baseline="0" dirty="0">
                          <a:solidFill>
                            <a:schemeClr val="tx1"/>
                          </a:solidFill>
                        </a:rPr>
                        <a:t>$3,000 (</a:t>
                      </a:r>
                      <a:r>
                        <a:rPr lang="en-US" sz="1500" cap="none" spc="0" dirty="0">
                          <a:solidFill>
                            <a:schemeClr val="tx1"/>
                          </a:solidFill>
                        </a:rPr>
                        <a:t>Any one member in a family of two or more: $1,500</a:t>
                      </a:r>
                    </a:p>
                  </a:txBody>
                  <a:tcPr marL="38074" marR="112185" marT="16615" marB="124608"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500" b="1" cap="none" spc="0" dirty="0">
                          <a:solidFill>
                            <a:schemeClr val="tx1"/>
                          </a:solidFill>
                        </a:rPr>
                        <a:t>Individual: </a:t>
                      </a:r>
                      <a:r>
                        <a:rPr lang="en-US" sz="1500" cap="none" spc="0" dirty="0">
                          <a:solidFill>
                            <a:schemeClr val="tx1"/>
                          </a:solidFill>
                        </a:rPr>
                        <a:t>$3,000</a:t>
                      </a:r>
                    </a:p>
                    <a:p>
                      <a:r>
                        <a:rPr lang="en-US" sz="1500" b="1" cap="none" spc="0" dirty="0">
                          <a:solidFill>
                            <a:schemeClr val="tx1"/>
                          </a:solidFill>
                        </a:rPr>
                        <a:t>Family of two or more: </a:t>
                      </a:r>
                      <a:r>
                        <a:rPr lang="en-US" sz="1500" cap="none" spc="0" dirty="0">
                          <a:solidFill>
                            <a:schemeClr val="tx1"/>
                          </a:solidFill>
                        </a:rPr>
                        <a:t>$6,000</a:t>
                      </a:r>
                    </a:p>
                    <a:p>
                      <a:r>
                        <a:rPr lang="en-US" sz="1500" cap="none" spc="0" dirty="0">
                          <a:solidFill>
                            <a:schemeClr val="tx1"/>
                          </a:solidFill>
                        </a:rPr>
                        <a:t>(Any one member in a family</a:t>
                      </a:r>
                    </a:p>
                    <a:p>
                      <a:r>
                        <a:rPr lang="en-US" sz="1500" cap="none" spc="0" dirty="0">
                          <a:solidFill>
                            <a:schemeClr val="tx1"/>
                          </a:solidFill>
                        </a:rPr>
                        <a:t>of two or more: $3,000)</a:t>
                      </a:r>
                    </a:p>
                  </a:txBody>
                  <a:tcPr marL="38074" marR="112185" marT="16615" marB="124608"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500" b="1" cap="none" spc="0" dirty="0">
                          <a:solidFill>
                            <a:schemeClr val="tx1"/>
                          </a:solidFill>
                        </a:rPr>
                        <a:t>Individual: </a:t>
                      </a:r>
                      <a:r>
                        <a:rPr lang="en-US" sz="1500" cap="none" spc="0" dirty="0">
                          <a:solidFill>
                            <a:schemeClr val="tx1"/>
                          </a:solidFill>
                        </a:rPr>
                        <a:t>$3,300</a:t>
                      </a:r>
                    </a:p>
                    <a:p>
                      <a:r>
                        <a:rPr lang="en-US" sz="1500" b="1" cap="none" spc="0" dirty="0">
                          <a:solidFill>
                            <a:schemeClr val="tx1"/>
                          </a:solidFill>
                        </a:rPr>
                        <a:t>Family of two or more: </a:t>
                      </a:r>
                      <a:r>
                        <a:rPr lang="en-US" sz="1500" cap="none" spc="0" dirty="0">
                          <a:solidFill>
                            <a:schemeClr val="tx1"/>
                          </a:solidFill>
                        </a:rPr>
                        <a:t>$6,600</a:t>
                      </a:r>
                    </a:p>
                    <a:p>
                      <a:r>
                        <a:rPr lang="en-US" sz="1500" cap="none" spc="0" dirty="0">
                          <a:solidFill>
                            <a:schemeClr val="tx1"/>
                          </a:solidFill>
                        </a:rPr>
                        <a:t>(Any one member in a family</a:t>
                      </a:r>
                    </a:p>
                    <a:p>
                      <a:r>
                        <a:rPr lang="en-US" sz="1500" cap="none" spc="0" dirty="0">
                          <a:solidFill>
                            <a:schemeClr val="tx1"/>
                          </a:solidFill>
                        </a:rPr>
                        <a:t>of two or more: $3,300)</a:t>
                      </a:r>
                    </a:p>
                  </a:txBody>
                  <a:tcPr marL="38074" marR="112185" marT="16615" marB="124608"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89133208"/>
                  </a:ext>
                </a:extLst>
              </a:tr>
              <a:tr h="648562">
                <a:tc>
                  <a:txBody>
                    <a:bodyPr/>
                    <a:lstStyle/>
                    <a:p>
                      <a:r>
                        <a:rPr lang="en-US" sz="1500" b="1" cap="none" spc="0">
                          <a:solidFill>
                            <a:schemeClr val="tx1"/>
                          </a:solidFill>
                        </a:rPr>
                        <a:t>Physician</a:t>
                      </a:r>
                      <a:r>
                        <a:rPr lang="en-US" sz="1500" b="1" cap="none" spc="0" baseline="0">
                          <a:solidFill>
                            <a:schemeClr val="tx1"/>
                          </a:solidFill>
                        </a:rPr>
                        <a:t> and Specialist Visit(s)</a:t>
                      </a:r>
                      <a:endParaRPr lang="en-US" sz="1500" b="1" cap="none" spc="0">
                        <a:solidFill>
                          <a:schemeClr val="tx1"/>
                        </a:solidFill>
                      </a:endParaRP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500" cap="none" spc="0">
                          <a:solidFill>
                            <a:schemeClr val="tx1"/>
                          </a:solidFill>
                        </a:rPr>
                        <a:t>$10 copay</a:t>
                      </a: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500" b="0" i="0" u="none" strike="noStrike" kern="1200" cap="none" spc="0" baseline="0">
                          <a:solidFill>
                            <a:schemeClr val="tx1"/>
                          </a:solidFill>
                          <a:latin typeface="+mn-lt"/>
                          <a:ea typeface="+mn-ea"/>
                          <a:cs typeface="+mn-cs"/>
                        </a:rPr>
                        <a:t>$20 Copay, no deductible	</a:t>
                      </a: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500" b="0" i="0" u="none" strike="noStrike" kern="1200" cap="none" spc="0" baseline="0">
                          <a:solidFill>
                            <a:schemeClr val="tx1"/>
                          </a:solidFill>
                          <a:latin typeface="+mn-lt"/>
                          <a:ea typeface="+mn-ea"/>
                          <a:cs typeface="+mn-cs"/>
                        </a:rPr>
                        <a:t>$20 copay after deductible</a:t>
                      </a:r>
                    </a:p>
                  </a:txBody>
                  <a:tcPr marL="0" marR="112185" marT="16615" marB="124608"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185233569"/>
                  </a:ext>
                </a:extLst>
              </a:tr>
              <a:tr h="648562">
                <a:tc>
                  <a:txBody>
                    <a:bodyPr/>
                    <a:lstStyle/>
                    <a:p>
                      <a:r>
                        <a:rPr lang="en-US" sz="1500" b="1" cap="none" spc="0">
                          <a:solidFill>
                            <a:schemeClr val="tx1"/>
                          </a:solidFill>
                        </a:rPr>
                        <a:t>Emergency</a:t>
                      </a:r>
                      <a:r>
                        <a:rPr lang="en-US" sz="1500" b="1" cap="none" spc="0" baseline="0">
                          <a:solidFill>
                            <a:schemeClr val="tx1"/>
                          </a:solidFill>
                        </a:rPr>
                        <a:t> Room</a:t>
                      </a:r>
                      <a:endParaRPr lang="en-US" sz="1500" b="1" cap="none" spc="0">
                        <a:solidFill>
                          <a:schemeClr val="tx1"/>
                        </a:solidFill>
                      </a:endParaRPr>
                    </a:p>
                  </a:txBody>
                  <a:tcPr marL="0" marR="112185" marT="16615" marB="124608"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tc>
                  <a:txBody>
                    <a:bodyPr/>
                    <a:lstStyle/>
                    <a:p>
                      <a:r>
                        <a:rPr lang="en-US" sz="1500" cap="none" spc="0" dirty="0">
                          <a:solidFill>
                            <a:schemeClr val="tx1"/>
                          </a:solidFill>
                        </a:rPr>
                        <a:t>$50 copay (waived</a:t>
                      </a:r>
                      <a:r>
                        <a:rPr lang="en-US" sz="1500" cap="none" spc="0" baseline="0" dirty="0">
                          <a:solidFill>
                            <a:schemeClr val="tx1"/>
                          </a:solidFill>
                        </a:rPr>
                        <a:t> if admitted)</a:t>
                      </a:r>
                      <a:endParaRPr lang="en-US" sz="1500" cap="none" spc="0" dirty="0">
                        <a:solidFill>
                          <a:schemeClr val="tx1"/>
                        </a:solidFill>
                      </a:endParaRPr>
                    </a:p>
                  </a:txBody>
                  <a:tcPr marL="0" marR="112185" marT="16615" marB="124608"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tc>
                  <a:txBody>
                    <a:bodyPr/>
                    <a:lstStyle/>
                    <a:p>
                      <a:r>
                        <a:rPr lang="en-US" sz="1500" b="0" i="0" u="none" strike="noStrike" kern="1200" cap="none" spc="0" baseline="0">
                          <a:solidFill>
                            <a:schemeClr val="tx1"/>
                          </a:solidFill>
                          <a:latin typeface="+mn-lt"/>
                          <a:ea typeface="+mn-ea"/>
                          <a:cs typeface="+mn-cs"/>
                        </a:rPr>
                        <a:t>20% coinsurance after </a:t>
                      </a:r>
                    </a:p>
                    <a:p>
                      <a:r>
                        <a:rPr lang="en-US" sz="1500" b="0" i="0" u="none" strike="noStrike" kern="1200" cap="none" spc="0" baseline="0">
                          <a:solidFill>
                            <a:schemeClr val="tx1"/>
                          </a:solidFill>
                          <a:latin typeface="+mn-lt"/>
                          <a:ea typeface="+mn-ea"/>
                          <a:cs typeface="+mn-cs"/>
                        </a:rPr>
                        <a:t>deductible 	</a:t>
                      </a:r>
                    </a:p>
                  </a:txBody>
                  <a:tcPr marL="0" marR="112185" marT="16615" marB="124608"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tc>
                  <a:txBody>
                    <a:bodyPr/>
                    <a:lstStyle/>
                    <a:p>
                      <a:r>
                        <a:rPr lang="en-US" sz="1500" b="0" i="0" u="none" strike="noStrike" kern="1200" cap="none" spc="0" baseline="0" dirty="0">
                          <a:solidFill>
                            <a:schemeClr val="tx1"/>
                          </a:solidFill>
                          <a:latin typeface="+mn-lt"/>
                          <a:ea typeface="+mn-ea"/>
                          <a:cs typeface="+mn-cs"/>
                        </a:rPr>
                        <a:t>$100 copay after deductible 	</a:t>
                      </a:r>
                    </a:p>
                  </a:txBody>
                  <a:tcPr marL="0" marR="112185" marT="16615" marB="124608"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extLst>
                  <a:ext uri="{0D108BD9-81ED-4DB2-BD59-A6C34878D82A}">
                    <a16:rowId xmlns:a16="http://schemas.microsoft.com/office/drawing/2014/main" val="388249147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39072-0F03-4E88-AD7D-C2BF8FCFFEA0}"/>
              </a:ext>
            </a:extLst>
          </p:cNvPr>
          <p:cNvSpPr>
            <a:spLocks noGrp="1"/>
          </p:cNvSpPr>
          <p:nvPr>
            <p:ph type="title"/>
          </p:nvPr>
        </p:nvSpPr>
        <p:spPr>
          <a:xfrm>
            <a:off x="699713" y="248038"/>
            <a:ext cx="8853862" cy="1159200"/>
          </a:xfrm>
        </p:spPr>
        <p:txBody>
          <a:bodyPr vert="horz" lIns="91440" tIns="45720" rIns="91440" bIns="45720" rtlCol="0" anchor="ctr">
            <a:normAutofit/>
          </a:bodyPr>
          <a:lstStyle/>
          <a:p>
            <a:pPr defTabSz="914400"/>
            <a:r>
              <a:rPr lang="en-US" sz="3700" kern="1200" dirty="0">
                <a:solidFill>
                  <a:srgbClr val="FFFFFF"/>
                </a:solidFill>
                <a:latin typeface="+mj-lt"/>
                <a:ea typeface="+mj-ea"/>
                <a:cs typeface="+mj-cs"/>
              </a:rPr>
              <a:t>Example of Cost for Emergency Visit</a:t>
            </a:r>
          </a:p>
        </p:txBody>
      </p:sp>
      <p:graphicFrame>
        <p:nvGraphicFramePr>
          <p:cNvPr id="4" name="Table 4">
            <a:extLst>
              <a:ext uri="{FF2B5EF4-FFF2-40B4-BE49-F238E27FC236}">
                <a16:creationId xmlns:a16="http://schemas.microsoft.com/office/drawing/2014/main" id="{315064EF-9FA7-4944-A563-010554762665}"/>
              </a:ext>
            </a:extLst>
          </p:cNvPr>
          <p:cNvGraphicFramePr>
            <a:graphicFrameLocks noGrp="1"/>
          </p:cNvGraphicFramePr>
          <p:nvPr>
            <p:ph idx="1"/>
            <p:extLst>
              <p:ext uri="{D42A27DB-BD31-4B8C-83A1-F6EECF244321}">
                <p14:modId xmlns:p14="http://schemas.microsoft.com/office/powerpoint/2010/main" val="1564760639"/>
              </p:ext>
            </p:extLst>
          </p:nvPr>
        </p:nvGraphicFramePr>
        <p:xfrm>
          <a:off x="426718" y="2217042"/>
          <a:ext cx="11338560" cy="3966216"/>
        </p:xfrm>
        <a:graphic>
          <a:graphicData uri="http://schemas.openxmlformats.org/drawingml/2006/table">
            <a:tbl>
              <a:tblPr firstRow="1" bandRow="1">
                <a:noFill/>
                <a:tableStyleId>{5C22544A-7EE6-4342-B048-85BDC9FD1C3A}</a:tableStyleId>
              </a:tblPr>
              <a:tblGrid>
                <a:gridCol w="3657600">
                  <a:extLst>
                    <a:ext uri="{9D8B030D-6E8A-4147-A177-3AD203B41FA5}">
                      <a16:colId xmlns:a16="http://schemas.microsoft.com/office/drawing/2014/main" val="2873934227"/>
                    </a:ext>
                  </a:extLst>
                </a:gridCol>
                <a:gridCol w="2560320">
                  <a:extLst>
                    <a:ext uri="{9D8B030D-6E8A-4147-A177-3AD203B41FA5}">
                      <a16:colId xmlns:a16="http://schemas.microsoft.com/office/drawing/2014/main" val="2324842218"/>
                    </a:ext>
                  </a:extLst>
                </a:gridCol>
                <a:gridCol w="2560320">
                  <a:extLst>
                    <a:ext uri="{9D8B030D-6E8A-4147-A177-3AD203B41FA5}">
                      <a16:colId xmlns:a16="http://schemas.microsoft.com/office/drawing/2014/main" val="1031807146"/>
                    </a:ext>
                  </a:extLst>
                </a:gridCol>
                <a:gridCol w="2560320">
                  <a:extLst>
                    <a:ext uri="{9D8B030D-6E8A-4147-A177-3AD203B41FA5}">
                      <a16:colId xmlns:a16="http://schemas.microsoft.com/office/drawing/2014/main" val="664393329"/>
                    </a:ext>
                  </a:extLst>
                </a:gridCol>
              </a:tblGrid>
              <a:tr h="798508">
                <a:tc>
                  <a:txBody>
                    <a:bodyPr/>
                    <a:lstStyle/>
                    <a:p>
                      <a:pPr algn="l"/>
                      <a:r>
                        <a:rPr lang="en-US" sz="2000" b="1" cap="none" spc="30" dirty="0">
                          <a:solidFill>
                            <a:schemeClr val="bg1"/>
                          </a:solidFill>
                        </a:rPr>
                        <a:t>Scenario</a:t>
                      </a:r>
                    </a:p>
                  </a:txBody>
                  <a:tcPr marR="12954" marT="121984" marB="121984"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2000" b="1" cap="none" spc="30" dirty="0">
                          <a:solidFill>
                            <a:schemeClr val="bg1"/>
                          </a:solidFill>
                        </a:rPr>
                        <a:t>Traditional HMO</a:t>
                      </a:r>
                    </a:p>
                  </a:txBody>
                  <a:tcPr marR="12954" marT="121984" marB="121984"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2000" b="1" cap="none" spc="30" dirty="0">
                          <a:solidFill>
                            <a:schemeClr val="bg1"/>
                          </a:solidFill>
                        </a:rPr>
                        <a:t>Hospital Services HDHP</a:t>
                      </a:r>
                    </a:p>
                  </a:txBody>
                  <a:tcPr marR="12954" marT="121984" marB="121984"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2000" b="1" cap="none" spc="30" dirty="0">
                          <a:solidFill>
                            <a:schemeClr val="bg1"/>
                          </a:solidFill>
                        </a:rPr>
                        <a:t>Deductible First DHMO</a:t>
                      </a:r>
                    </a:p>
                  </a:txBody>
                  <a:tcPr marR="12954" marT="121984" marB="121984"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extLst>
                  <a:ext uri="{0D108BD9-81ED-4DB2-BD59-A6C34878D82A}">
                    <a16:rowId xmlns:a16="http://schemas.microsoft.com/office/drawing/2014/main" val="3456191357"/>
                  </a:ext>
                </a:extLst>
              </a:tr>
              <a:tr h="484856">
                <a:tc>
                  <a:txBody>
                    <a:bodyPr/>
                    <a:lstStyle/>
                    <a:p>
                      <a:pPr algn="l"/>
                      <a:r>
                        <a:rPr lang="en-US" sz="1800" cap="none" spc="0" dirty="0">
                          <a:solidFill>
                            <a:schemeClr val="tx1"/>
                          </a:solidFill>
                        </a:rPr>
                        <a:t>Emergency Bill</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a:solidFill>
                            <a:schemeClr val="tx1"/>
                          </a:solidFill>
                        </a:rPr>
                        <a:t>$11,000</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dirty="0">
                          <a:solidFill>
                            <a:schemeClr val="tx1"/>
                          </a:solidFill>
                        </a:rPr>
                        <a:t>$11,000</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a:solidFill>
                            <a:schemeClr val="tx1"/>
                          </a:solidFill>
                        </a:rPr>
                        <a:t>$11,000</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087554239"/>
                  </a:ext>
                </a:extLst>
              </a:tr>
              <a:tr h="484856">
                <a:tc>
                  <a:txBody>
                    <a:bodyPr/>
                    <a:lstStyle/>
                    <a:p>
                      <a:pPr algn="l"/>
                      <a:r>
                        <a:rPr lang="en-US" sz="1800" b="1" i="0" cap="none" spc="0" dirty="0">
                          <a:solidFill>
                            <a:schemeClr val="tx1"/>
                          </a:solidFill>
                        </a:rPr>
                        <a:t>Deductible </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i="0" cap="none" spc="0" dirty="0">
                          <a:solidFill>
                            <a:schemeClr val="tx1"/>
                          </a:solidFill>
                        </a:rPr>
                        <a:t>N/A</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i="0" cap="none" spc="0" dirty="0">
                          <a:solidFill>
                            <a:schemeClr val="tx1"/>
                          </a:solidFill>
                        </a:rPr>
                        <a:t>$1,000</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i="0" cap="none" spc="0" dirty="0">
                          <a:solidFill>
                            <a:schemeClr val="tx1"/>
                          </a:solidFill>
                        </a:rPr>
                        <a:t>$1,650</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898534154"/>
                  </a:ext>
                </a:extLst>
              </a:tr>
              <a:tr h="484856">
                <a:tc>
                  <a:txBody>
                    <a:bodyPr/>
                    <a:lstStyle/>
                    <a:p>
                      <a:pPr algn="l"/>
                      <a:r>
                        <a:rPr lang="en-US" sz="1800" cap="none" spc="0" dirty="0">
                          <a:solidFill>
                            <a:schemeClr val="tx1"/>
                          </a:solidFill>
                        </a:rPr>
                        <a:t>Remaining Balance</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dirty="0">
                          <a:solidFill>
                            <a:schemeClr val="tx1"/>
                          </a:solidFill>
                        </a:rPr>
                        <a:t>$11,000</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dirty="0">
                          <a:solidFill>
                            <a:schemeClr val="tx1"/>
                          </a:solidFill>
                        </a:rPr>
                        <a:t>$10,000</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a:solidFill>
                            <a:schemeClr val="tx1"/>
                          </a:solidFill>
                        </a:rPr>
                        <a:t>$9,350</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637792225"/>
                  </a:ext>
                </a:extLst>
              </a:tr>
              <a:tr h="484856">
                <a:tc>
                  <a:txBody>
                    <a:bodyPr/>
                    <a:lstStyle/>
                    <a:p>
                      <a:pPr algn="l"/>
                      <a:r>
                        <a:rPr lang="en-US" sz="1800" b="1" cap="none" spc="0" dirty="0">
                          <a:solidFill>
                            <a:schemeClr val="tx1"/>
                          </a:solidFill>
                        </a:rPr>
                        <a:t> Your Share of Coinsurance/Copay</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cap="none" spc="0" dirty="0">
                          <a:solidFill>
                            <a:schemeClr val="tx1"/>
                          </a:solidFill>
                        </a:rPr>
                        <a:t>$50</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cap="none" spc="0" dirty="0">
                          <a:solidFill>
                            <a:schemeClr val="tx1"/>
                          </a:solidFill>
                        </a:rPr>
                        <a:t>$2,000 (20%)</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cap="none" spc="0" dirty="0">
                          <a:solidFill>
                            <a:schemeClr val="tx1"/>
                          </a:solidFill>
                        </a:rPr>
                        <a:t>$100</a:t>
                      </a:r>
                    </a:p>
                  </a:txBody>
                  <a:tcPr marR="0" marT="121984" marB="121984">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272090349"/>
                  </a:ext>
                </a:extLst>
              </a:tr>
              <a:tr h="484856">
                <a:tc>
                  <a:txBody>
                    <a:bodyPr/>
                    <a:lstStyle/>
                    <a:p>
                      <a:pPr algn="l"/>
                      <a:r>
                        <a:rPr lang="en-US" sz="1800" cap="none" spc="0" dirty="0">
                          <a:solidFill>
                            <a:schemeClr val="tx1"/>
                          </a:solidFill>
                        </a:rPr>
                        <a:t>Plan’s Share of Coinsurance</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dirty="0">
                          <a:solidFill>
                            <a:schemeClr val="tx1"/>
                          </a:solidFill>
                        </a:rPr>
                        <a:t>N/A</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a:solidFill>
                            <a:schemeClr val="tx1"/>
                          </a:solidFill>
                        </a:rPr>
                        <a:t>$8,000</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l"/>
                      <a:r>
                        <a:rPr lang="en-US" sz="1800" cap="none" spc="0" dirty="0">
                          <a:solidFill>
                            <a:schemeClr val="tx1"/>
                          </a:solidFill>
                        </a:rPr>
                        <a:t>N/A</a:t>
                      </a:r>
                    </a:p>
                  </a:txBody>
                  <a:tcPr marR="0" marT="121984" marB="121984">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662227573"/>
                  </a:ext>
                </a:extLst>
              </a:tr>
              <a:tr h="521208">
                <a:tc>
                  <a:txBody>
                    <a:bodyPr/>
                    <a:lstStyle/>
                    <a:p>
                      <a:pPr algn="l"/>
                      <a:r>
                        <a:rPr lang="en-US" sz="1800" b="1" cap="none" spc="0" dirty="0">
                          <a:solidFill>
                            <a:schemeClr val="tx1"/>
                          </a:solidFill>
                        </a:rPr>
                        <a:t>Total Out of Pocket</a:t>
                      </a:r>
                    </a:p>
                  </a:txBody>
                  <a:tcPr marR="0" marT="121984" marB="1188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cap="none" spc="0" dirty="0">
                          <a:solidFill>
                            <a:schemeClr val="tx1"/>
                          </a:solidFill>
                        </a:rPr>
                        <a:t>$50 (waived if admitted)</a:t>
                      </a:r>
                    </a:p>
                  </a:txBody>
                  <a:tcPr marR="0" marT="121984" marB="1188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cap="none" spc="0" dirty="0">
                          <a:solidFill>
                            <a:schemeClr val="tx1"/>
                          </a:solidFill>
                        </a:rPr>
                        <a:t>$3,000</a:t>
                      </a:r>
                    </a:p>
                  </a:txBody>
                  <a:tcPr marR="0" marT="121984" marB="1188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l"/>
                      <a:r>
                        <a:rPr lang="en-US" sz="1800" b="1" cap="none" spc="0" dirty="0">
                          <a:solidFill>
                            <a:schemeClr val="tx1"/>
                          </a:solidFill>
                        </a:rPr>
                        <a:t>$1,750</a:t>
                      </a:r>
                    </a:p>
                  </a:txBody>
                  <a:tcPr marR="0" marT="121984" marB="1188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82144155"/>
                  </a:ext>
                </a:extLst>
              </a:tr>
            </a:tbl>
          </a:graphicData>
        </a:graphic>
      </p:graphicFrame>
    </p:spTree>
    <p:extLst>
      <p:ext uri="{BB962C8B-B14F-4D97-AF65-F5344CB8AC3E}">
        <p14:creationId xmlns:p14="http://schemas.microsoft.com/office/powerpoint/2010/main" val="4211811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9E8DAC-A722-F4EF-7DBC-228605DC5004}"/>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rgbClr val="FFFFFF"/>
                </a:solidFill>
                <a:latin typeface="+mj-lt"/>
                <a:ea typeface="+mj-ea"/>
                <a:cs typeface="+mj-cs"/>
              </a:rPr>
              <a:t>Diagnostic Lab, X-Ray &amp; Scans</a:t>
            </a:r>
          </a:p>
        </p:txBody>
      </p:sp>
      <p:graphicFrame>
        <p:nvGraphicFramePr>
          <p:cNvPr id="10" name="Table 9"/>
          <p:cNvGraphicFramePr>
            <a:graphicFrameLocks noGrp="1"/>
          </p:cNvGraphicFramePr>
          <p:nvPr>
            <p:extLst>
              <p:ext uri="{D42A27DB-BD31-4B8C-83A1-F6EECF244321}">
                <p14:modId xmlns:p14="http://schemas.microsoft.com/office/powerpoint/2010/main" val="2300075798"/>
              </p:ext>
            </p:extLst>
          </p:nvPr>
        </p:nvGraphicFramePr>
        <p:xfrm>
          <a:off x="542780" y="2063606"/>
          <a:ext cx="11106442" cy="1678902"/>
        </p:xfrm>
        <a:graphic>
          <a:graphicData uri="http://schemas.openxmlformats.org/drawingml/2006/table">
            <a:tbl>
              <a:tblPr firstRow="1" bandRow="1">
                <a:noFill/>
                <a:tableStyleId>{5C22544A-7EE6-4342-B048-85BDC9FD1C3A}</a:tableStyleId>
              </a:tblPr>
              <a:tblGrid>
                <a:gridCol w="2438545">
                  <a:extLst>
                    <a:ext uri="{9D8B030D-6E8A-4147-A177-3AD203B41FA5}">
                      <a16:colId xmlns:a16="http://schemas.microsoft.com/office/drawing/2014/main" val="1478598117"/>
                    </a:ext>
                  </a:extLst>
                </a:gridCol>
                <a:gridCol w="3022562">
                  <a:extLst>
                    <a:ext uri="{9D8B030D-6E8A-4147-A177-3AD203B41FA5}">
                      <a16:colId xmlns:a16="http://schemas.microsoft.com/office/drawing/2014/main" val="1973913759"/>
                    </a:ext>
                  </a:extLst>
                </a:gridCol>
                <a:gridCol w="2623655">
                  <a:extLst>
                    <a:ext uri="{9D8B030D-6E8A-4147-A177-3AD203B41FA5}">
                      <a16:colId xmlns:a16="http://schemas.microsoft.com/office/drawing/2014/main" val="2795468639"/>
                    </a:ext>
                  </a:extLst>
                </a:gridCol>
                <a:gridCol w="3021680">
                  <a:extLst>
                    <a:ext uri="{9D8B030D-6E8A-4147-A177-3AD203B41FA5}">
                      <a16:colId xmlns:a16="http://schemas.microsoft.com/office/drawing/2014/main" val="3690011019"/>
                    </a:ext>
                  </a:extLst>
                </a:gridCol>
              </a:tblGrid>
              <a:tr h="334734">
                <a:tc>
                  <a:txBody>
                    <a:bodyPr/>
                    <a:lstStyle/>
                    <a:p>
                      <a:pPr algn="l"/>
                      <a:r>
                        <a:rPr lang="en-US" sz="1800" b="1" cap="none" spc="30" dirty="0">
                          <a:solidFill>
                            <a:schemeClr val="bg1"/>
                          </a:solidFill>
                        </a:rPr>
                        <a:t>Plan Information</a:t>
                      </a:r>
                    </a:p>
                  </a:txBody>
                  <a:tcPr marL="0" marR="12778"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800" b="1" cap="none" spc="30" dirty="0">
                          <a:solidFill>
                            <a:schemeClr val="bg1"/>
                          </a:solidFill>
                        </a:rPr>
                        <a:t>Kaiser Permanente</a:t>
                      </a:r>
                    </a:p>
                  </a:txBody>
                  <a:tcPr marL="0" marR="12778"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800" b="1" cap="none" spc="30" dirty="0">
                          <a:solidFill>
                            <a:schemeClr val="bg1"/>
                          </a:solidFill>
                        </a:rPr>
                        <a:t>Sutter Health Plan</a:t>
                      </a:r>
                    </a:p>
                  </a:txBody>
                  <a:tcPr marL="0" marR="12778"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800" b="1" cap="none" spc="30" dirty="0">
                          <a:solidFill>
                            <a:schemeClr val="bg1"/>
                          </a:solidFill>
                        </a:rPr>
                        <a:t>Western Health Advantage</a:t>
                      </a:r>
                    </a:p>
                  </a:txBody>
                  <a:tcPr marL="0" marR="12778"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extLst>
                  <a:ext uri="{0D108BD9-81ED-4DB2-BD59-A6C34878D82A}">
                    <a16:rowId xmlns:a16="http://schemas.microsoft.com/office/drawing/2014/main" val="379220057"/>
                  </a:ext>
                </a:extLst>
              </a:tr>
              <a:tr h="448056">
                <a:tc>
                  <a:txBody>
                    <a:bodyPr/>
                    <a:lstStyle/>
                    <a:p>
                      <a:r>
                        <a:rPr lang="en-US" sz="1600" b="1" cap="none" spc="0" dirty="0">
                          <a:solidFill>
                            <a:schemeClr val="tx1"/>
                          </a:solidFill>
                        </a:rPr>
                        <a:t>Diagnostic Lab</a:t>
                      </a: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600" cap="none" spc="0" dirty="0">
                          <a:solidFill>
                            <a:schemeClr val="tx1"/>
                          </a:solidFill>
                        </a:rPr>
                        <a:t>$10 copay, no deductible</a:t>
                      </a: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$20 copay, no deductible</a:t>
                      </a: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600" b="0" i="0" u="none" strike="noStrike" kern="1200" baseline="0">
                          <a:solidFill>
                            <a:schemeClr val="dk1"/>
                          </a:solidFill>
                          <a:latin typeface="+mn-lt"/>
                          <a:ea typeface="+mn-ea"/>
                          <a:cs typeface="+mn-cs"/>
                        </a:rPr>
                        <a:t>$0 copay, no deductible </a:t>
                      </a: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409670845"/>
                  </a:ext>
                </a:extLst>
              </a:tr>
              <a:tr h="448056">
                <a:tc>
                  <a:txBody>
                    <a:bodyPr/>
                    <a:lstStyle/>
                    <a:p>
                      <a:r>
                        <a:rPr lang="en-US" sz="1600" b="1" cap="none" spc="0" dirty="0">
                          <a:solidFill>
                            <a:schemeClr val="tx1"/>
                          </a:solidFill>
                        </a:rPr>
                        <a:t>Diagnostic X-ray</a:t>
                      </a:r>
                    </a:p>
                  </a:txBody>
                  <a:tcPr marL="0" marR="18824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600" cap="none" spc="0" dirty="0">
                          <a:solidFill>
                            <a:schemeClr val="tx1"/>
                          </a:solidFill>
                        </a:rPr>
                        <a:t>$10 copay, no deductible</a:t>
                      </a:r>
                    </a:p>
                  </a:txBody>
                  <a:tcPr marL="0" marR="18824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$10 copay, no deductible</a:t>
                      </a:r>
                    </a:p>
                  </a:txBody>
                  <a:tcPr marL="0" marR="18824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600" b="0" i="0" u="none" strike="noStrike" kern="1200" baseline="0" dirty="0">
                          <a:solidFill>
                            <a:schemeClr val="dk1"/>
                          </a:solidFill>
                          <a:latin typeface="+mn-lt"/>
                          <a:ea typeface="+mn-ea"/>
                          <a:cs typeface="+mn-cs"/>
                        </a:rPr>
                        <a:t>$0 copay, no deductible </a:t>
                      </a:r>
                    </a:p>
                  </a:txBody>
                  <a:tcPr marL="0" marR="188248"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89133208"/>
                  </a:ext>
                </a:extLst>
              </a:tr>
              <a:tr h="448056">
                <a:tc>
                  <a:txBody>
                    <a:bodyPr/>
                    <a:lstStyle/>
                    <a:p>
                      <a:r>
                        <a:rPr lang="en-US" sz="1600" b="1" cap="none" spc="0">
                          <a:solidFill>
                            <a:schemeClr val="tx1"/>
                          </a:solidFill>
                        </a:rPr>
                        <a:t>CT/PET Scans &amp; MRI</a:t>
                      </a: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600" cap="none" spc="0">
                          <a:solidFill>
                            <a:schemeClr val="tx1"/>
                          </a:solidFill>
                        </a:rPr>
                        <a:t>$50 copay, no deductible</a:t>
                      </a: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$50 copay, no deductible</a:t>
                      </a:r>
                      <a:endParaRPr lang="en-US" sz="1600" cap="none" spc="0" dirty="0">
                        <a:solidFill>
                          <a:schemeClr val="tx1"/>
                        </a:solidFill>
                      </a:endParaRP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600" b="0" i="0" u="none" strike="noStrike" kern="1200" baseline="0" dirty="0">
                          <a:solidFill>
                            <a:schemeClr val="dk1"/>
                          </a:solidFill>
                          <a:latin typeface="+mn-lt"/>
                          <a:ea typeface="+mn-ea"/>
                          <a:cs typeface="+mn-cs"/>
                        </a:rPr>
                        <a:t>$50 copay, no deductible </a:t>
                      </a:r>
                    </a:p>
                  </a:txBody>
                  <a:tcPr marL="0" marR="188248"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185233569"/>
                  </a:ext>
                </a:extLst>
              </a:tr>
            </a:tbl>
          </a:graphicData>
        </a:graphic>
      </p:graphicFrame>
      <p:sp>
        <p:nvSpPr>
          <p:cNvPr id="9" name="TextBox 8">
            <a:extLst>
              <a:ext uri="{FF2B5EF4-FFF2-40B4-BE49-F238E27FC236}">
                <a16:creationId xmlns:a16="http://schemas.microsoft.com/office/drawing/2014/main" id="{6FFFECC5-0F73-E0E8-B9EC-386BEB1A3AEE}"/>
              </a:ext>
            </a:extLst>
          </p:cNvPr>
          <p:cNvSpPr txBox="1"/>
          <p:nvPr/>
        </p:nvSpPr>
        <p:spPr>
          <a:xfrm>
            <a:off x="542778" y="1661850"/>
            <a:ext cx="3381375" cy="400110"/>
          </a:xfrm>
          <a:prstGeom prst="rect">
            <a:avLst/>
          </a:prstGeom>
          <a:noFill/>
        </p:spPr>
        <p:txBody>
          <a:bodyPr wrap="square" rtlCol="0">
            <a:spAutoFit/>
          </a:bodyPr>
          <a:lstStyle/>
          <a:p>
            <a:r>
              <a:rPr lang="en-US" sz="2000" b="1" dirty="0"/>
              <a:t>Hospital Services DHMO</a:t>
            </a:r>
          </a:p>
        </p:txBody>
      </p:sp>
      <p:sp>
        <p:nvSpPr>
          <p:cNvPr id="11" name="TextBox 10">
            <a:extLst>
              <a:ext uri="{FF2B5EF4-FFF2-40B4-BE49-F238E27FC236}">
                <a16:creationId xmlns:a16="http://schemas.microsoft.com/office/drawing/2014/main" id="{5A23DAF3-C80E-ADF3-601C-6C7BB8EA9931}"/>
              </a:ext>
            </a:extLst>
          </p:cNvPr>
          <p:cNvSpPr txBox="1"/>
          <p:nvPr/>
        </p:nvSpPr>
        <p:spPr>
          <a:xfrm>
            <a:off x="542778" y="3902583"/>
            <a:ext cx="2981325" cy="400110"/>
          </a:xfrm>
          <a:prstGeom prst="rect">
            <a:avLst/>
          </a:prstGeom>
          <a:noFill/>
        </p:spPr>
        <p:txBody>
          <a:bodyPr wrap="square" rtlCol="0">
            <a:spAutoFit/>
          </a:bodyPr>
          <a:lstStyle/>
          <a:p>
            <a:r>
              <a:rPr lang="en-US" sz="2000" b="1" dirty="0"/>
              <a:t>Deductible First HDHP</a:t>
            </a:r>
          </a:p>
        </p:txBody>
      </p:sp>
      <p:graphicFrame>
        <p:nvGraphicFramePr>
          <p:cNvPr id="12" name="Content Placeholder 5">
            <a:extLst>
              <a:ext uri="{FF2B5EF4-FFF2-40B4-BE49-F238E27FC236}">
                <a16:creationId xmlns:a16="http://schemas.microsoft.com/office/drawing/2014/main" id="{5128C34A-14EB-344A-1069-2F5E98BE47FC}"/>
              </a:ext>
            </a:extLst>
          </p:cNvPr>
          <p:cNvGraphicFramePr>
            <a:graphicFrameLocks noGrp="1"/>
          </p:cNvGraphicFramePr>
          <p:nvPr>
            <p:ph idx="1"/>
            <p:extLst>
              <p:ext uri="{D42A27DB-BD31-4B8C-83A1-F6EECF244321}">
                <p14:modId xmlns:p14="http://schemas.microsoft.com/office/powerpoint/2010/main" val="1230493878"/>
              </p:ext>
            </p:extLst>
          </p:nvPr>
        </p:nvGraphicFramePr>
        <p:xfrm>
          <a:off x="542778" y="4302693"/>
          <a:ext cx="11114151" cy="1688760"/>
        </p:xfrm>
        <a:graphic>
          <a:graphicData uri="http://schemas.openxmlformats.org/drawingml/2006/table">
            <a:tbl>
              <a:tblPr firstRow="1" bandRow="1">
                <a:noFill/>
                <a:tableStyleId>{5C22544A-7EE6-4342-B048-85BDC9FD1C3A}</a:tableStyleId>
              </a:tblPr>
              <a:tblGrid>
                <a:gridCol w="2441448">
                  <a:extLst>
                    <a:ext uri="{9D8B030D-6E8A-4147-A177-3AD203B41FA5}">
                      <a16:colId xmlns:a16="http://schemas.microsoft.com/office/drawing/2014/main" val="1478598117"/>
                    </a:ext>
                  </a:extLst>
                </a:gridCol>
                <a:gridCol w="3026664">
                  <a:extLst>
                    <a:ext uri="{9D8B030D-6E8A-4147-A177-3AD203B41FA5}">
                      <a16:colId xmlns:a16="http://schemas.microsoft.com/office/drawing/2014/main" val="1973913759"/>
                    </a:ext>
                  </a:extLst>
                </a:gridCol>
                <a:gridCol w="2619375">
                  <a:extLst>
                    <a:ext uri="{9D8B030D-6E8A-4147-A177-3AD203B41FA5}">
                      <a16:colId xmlns:a16="http://schemas.microsoft.com/office/drawing/2014/main" val="2795468639"/>
                    </a:ext>
                  </a:extLst>
                </a:gridCol>
                <a:gridCol w="3026664">
                  <a:extLst>
                    <a:ext uri="{9D8B030D-6E8A-4147-A177-3AD203B41FA5}">
                      <a16:colId xmlns:a16="http://schemas.microsoft.com/office/drawing/2014/main" val="3690011019"/>
                    </a:ext>
                  </a:extLst>
                </a:gridCol>
              </a:tblGrid>
              <a:tr h="338328">
                <a:tc>
                  <a:txBody>
                    <a:bodyPr/>
                    <a:lstStyle/>
                    <a:p>
                      <a:pPr algn="l"/>
                      <a:r>
                        <a:rPr lang="en-US" sz="1800" b="1" cap="none" spc="30" dirty="0">
                          <a:solidFill>
                            <a:schemeClr val="bg1"/>
                          </a:solidFill>
                        </a:rPr>
                        <a:t>Plan Information</a:t>
                      </a:r>
                    </a:p>
                  </a:txBody>
                  <a:tcPr marL="0" marR="0"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800" b="1" cap="none" spc="30" dirty="0">
                          <a:solidFill>
                            <a:schemeClr val="bg1"/>
                          </a:solidFill>
                        </a:rPr>
                        <a:t>Kaiser Permanente</a:t>
                      </a:r>
                    </a:p>
                  </a:txBody>
                  <a:tcPr marL="0" marR="0"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800" b="1" cap="none" spc="30" dirty="0">
                          <a:solidFill>
                            <a:schemeClr val="bg1"/>
                          </a:solidFill>
                        </a:rPr>
                        <a:t>Sutter Health Plan</a:t>
                      </a:r>
                    </a:p>
                  </a:txBody>
                  <a:tcPr marL="0" marR="0"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tc>
                  <a:txBody>
                    <a:bodyPr/>
                    <a:lstStyle/>
                    <a:p>
                      <a:pPr algn="l"/>
                      <a:r>
                        <a:rPr lang="en-US" sz="1800" b="1" cap="none" spc="30" dirty="0">
                          <a:solidFill>
                            <a:schemeClr val="bg1"/>
                          </a:solidFill>
                        </a:rPr>
                        <a:t>Western Health Advantage</a:t>
                      </a:r>
                    </a:p>
                  </a:txBody>
                  <a:tcPr marL="0" marR="0" marT="0" marB="0" anchor="ctr">
                    <a:lnL w="12700" cmpd="sng">
                      <a:noFill/>
                      <a:prstDash val="solid"/>
                    </a:lnL>
                    <a:lnR w="12700" cmpd="sng">
                      <a:noFill/>
                      <a:prstDash val="solid"/>
                    </a:lnR>
                    <a:lnT w="19050" cap="flat" cmpd="sng" algn="ctr">
                      <a:solidFill>
                        <a:schemeClr val="accent1"/>
                      </a:solidFill>
                      <a:prstDash val="solid"/>
                    </a:lnT>
                    <a:lnB w="12700" cmpd="sng">
                      <a:noFill/>
                      <a:prstDash val="solid"/>
                    </a:lnB>
                    <a:solidFill>
                      <a:schemeClr val="accent3">
                        <a:lumMod val="75000"/>
                      </a:schemeClr>
                    </a:solidFill>
                  </a:tcPr>
                </a:tc>
                <a:extLst>
                  <a:ext uri="{0D108BD9-81ED-4DB2-BD59-A6C34878D82A}">
                    <a16:rowId xmlns:a16="http://schemas.microsoft.com/office/drawing/2014/main" val="379220057"/>
                  </a:ext>
                </a:extLst>
              </a:tr>
              <a:tr h="450144">
                <a:tc>
                  <a:txBody>
                    <a:bodyPr/>
                    <a:lstStyle/>
                    <a:p>
                      <a:r>
                        <a:rPr lang="en-US" sz="1600" b="1" cap="none" spc="0" dirty="0">
                          <a:solidFill>
                            <a:schemeClr val="tx1"/>
                          </a:solidFill>
                        </a:rPr>
                        <a:t>Diagnostic Lab</a:t>
                      </a: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600" cap="none" spc="0" dirty="0">
                          <a:solidFill>
                            <a:schemeClr val="tx1"/>
                          </a:solidFill>
                        </a:rPr>
                        <a:t>$10 copay, after deductible</a:t>
                      </a: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$20 copay, after deductible</a:t>
                      </a: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600" b="0" i="0" u="none" strike="noStrike" kern="1200" baseline="0" dirty="0">
                          <a:solidFill>
                            <a:schemeClr val="dk1"/>
                          </a:solidFill>
                          <a:latin typeface="+mn-lt"/>
                          <a:ea typeface="+mn-ea"/>
                          <a:cs typeface="+mn-cs"/>
                        </a:rPr>
                        <a:t>$0 copay, after deductible </a:t>
                      </a:r>
                      <a:endParaRPr lang="en-US" sz="1600" cap="none" spc="0" dirty="0">
                        <a:solidFill>
                          <a:schemeClr val="tx1"/>
                        </a:solidFill>
                      </a:endParaRP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409670845"/>
                  </a:ext>
                </a:extLst>
              </a:tr>
              <a:tr h="450144">
                <a:tc>
                  <a:txBody>
                    <a:bodyPr/>
                    <a:lstStyle/>
                    <a:p>
                      <a:r>
                        <a:rPr lang="en-US" sz="1600" b="1" cap="none" spc="0" dirty="0">
                          <a:solidFill>
                            <a:schemeClr val="tx1"/>
                          </a:solidFill>
                        </a:rPr>
                        <a:t>Diagnostic X-ray</a:t>
                      </a:r>
                    </a:p>
                  </a:txBody>
                  <a:tcPr marL="0" marR="115926"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600" cap="none" spc="0" dirty="0">
                          <a:solidFill>
                            <a:schemeClr val="tx1"/>
                          </a:solidFill>
                        </a:rPr>
                        <a:t>$10 copay, after deductible</a:t>
                      </a:r>
                    </a:p>
                  </a:txBody>
                  <a:tcPr marL="0" marR="115926"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$10 copay, after deductible</a:t>
                      </a:r>
                    </a:p>
                  </a:txBody>
                  <a:tcPr marL="0" marR="115926"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600" b="0" i="0" u="none" strike="noStrike" kern="1200" baseline="0" dirty="0">
                          <a:solidFill>
                            <a:schemeClr val="dk1"/>
                          </a:solidFill>
                          <a:latin typeface="+mn-lt"/>
                          <a:ea typeface="+mn-ea"/>
                          <a:cs typeface="+mn-cs"/>
                        </a:rPr>
                        <a:t>$0 copay, after deductible </a:t>
                      </a:r>
                      <a:endParaRPr lang="en-US" sz="1600" cap="none" spc="0" dirty="0">
                        <a:solidFill>
                          <a:schemeClr val="tx1"/>
                        </a:solidFill>
                      </a:endParaRPr>
                    </a:p>
                  </a:txBody>
                  <a:tcPr marL="0" marR="115926" marT="0"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89133208"/>
                  </a:ext>
                </a:extLst>
              </a:tr>
              <a:tr h="450144">
                <a:tc>
                  <a:txBody>
                    <a:bodyPr/>
                    <a:lstStyle/>
                    <a:p>
                      <a:r>
                        <a:rPr lang="en-US" sz="1600" b="1" cap="none" spc="0" dirty="0">
                          <a:solidFill>
                            <a:schemeClr val="tx1"/>
                          </a:solidFill>
                        </a:rPr>
                        <a:t>CT/PET Scans &amp; MRI</a:t>
                      </a: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600" cap="none" spc="0" dirty="0">
                          <a:solidFill>
                            <a:schemeClr val="tx1"/>
                          </a:solidFill>
                        </a:rPr>
                        <a:t>$50 copay, after deductible</a:t>
                      </a: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$50 copay, after deductible</a:t>
                      </a: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$50 copay, after deductible</a:t>
                      </a:r>
                      <a:endParaRPr lang="en-US" sz="1600" cap="none" spc="0" dirty="0">
                        <a:solidFill>
                          <a:schemeClr val="tx1"/>
                        </a:solidFill>
                      </a:endParaRPr>
                    </a:p>
                  </a:txBody>
                  <a:tcPr marL="0" marR="115926" marT="0"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185233569"/>
                  </a:ext>
                </a:extLst>
              </a:tr>
            </a:tbl>
          </a:graphicData>
        </a:graphic>
      </p:graphicFrame>
      <p:sp>
        <p:nvSpPr>
          <p:cNvPr id="13" name="TextBox 12">
            <a:extLst>
              <a:ext uri="{FF2B5EF4-FFF2-40B4-BE49-F238E27FC236}">
                <a16:creationId xmlns:a16="http://schemas.microsoft.com/office/drawing/2014/main" id="{AF12E460-FFF2-2F33-3AEE-16FBBA439F3D}"/>
              </a:ext>
            </a:extLst>
          </p:cNvPr>
          <p:cNvSpPr txBox="1"/>
          <p:nvPr/>
        </p:nvSpPr>
        <p:spPr>
          <a:xfrm>
            <a:off x="542778" y="6206897"/>
            <a:ext cx="11106442" cy="400110"/>
          </a:xfrm>
          <a:prstGeom prst="rect">
            <a:avLst/>
          </a:prstGeom>
          <a:noFill/>
        </p:spPr>
        <p:txBody>
          <a:bodyPr wrap="square" rtlCol="0">
            <a:spAutoFit/>
          </a:bodyPr>
          <a:lstStyle/>
          <a:p>
            <a:r>
              <a:rPr lang="en-US" sz="2000" b="1" dirty="0"/>
              <a:t>Traditional HMO </a:t>
            </a:r>
            <a:r>
              <a:rPr lang="en-US" dirty="0"/>
              <a:t>- </a:t>
            </a:r>
            <a:r>
              <a:rPr lang="en-US" sz="1600" dirty="0"/>
              <a:t>$0 copays for Diagnostic Lab, X-Ray &amp; Scans for all providers</a:t>
            </a:r>
            <a:endParaRPr lang="en-US" dirty="0"/>
          </a:p>
        </p:txBody>
      </p:sp>
    </p:spTree>
    <p:extLst>
      <p:ext uri="{BB962C8B-B14F-4D97-AF65-F5344CB8AC3E}">
        <p14:creationId xmlns:p14="http://schemas.microsoft.com/office/powerpoint/2010/main" val="172591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75" name="Rectangle 937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376" name="Rectangle 937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7" name="Rectangle 937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9" name="Rectangle 937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1" name="Rectangle 938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83" name="Freeform: Shape 938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85" name="Rectangle 938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le 1"/>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mn-lt"/>
              </a:rPr>
              <a:t>What will we cover today?</a:t>
            </a:r>
          </a:p>
        </p:txBody>
      </p:sp>
      <p:sp>
        <p:nvSpPr>
          <p:cNvPr id="9373" name="Content Placeholder 2"/>
          <p:cNvSpPr>
            <a:spLocks noGrp="1"/>
          </p:cNvSpPr>
          <p:nvPr>
            <p:ph idx="1"/>
          </p:nvPr>
        </p:nvSpPr>
        <p:spPr>
          <a:xfrm>
            <a:off x="4810259" y="649480"/>
            <a:ext cx="6555347" cy="5546047"/>
          </a:xfrm>
        </p:spPr>
        <p:txBody>
          <a:bodyPr anchor="ctr">
            <a:normAutofit/>
          </a:bodyPr>
          <a:lstStyle/>
          <a:p>
            <a:pPr>
              <a:spcBef>
                <a:spcPts val="0"/>
              </a:spcBef>
              <a:spcAft>
                <a:spcPts val="600"/>
              </a:spcAft>
            </a:pPr>
            <a:r>
              <a:rPr lang="en-US" sz="2000" dirty="0"/>
              <a:t>Eligibility</a:t>
            </a:r>
          </a:p>
          <a:p>
            <a:pPr>
              <a:spcBef>
                <a:spcPts val="0"/>
              </a:spcBef>
              <a:spcAft>
                <a:spcPts val="600"/>
              </a:spcAft>
            </a:pPr>
            <a:r>
              <a:rPr lang="en-US" sz="2000" dirty="0"/>
              <a:t>Waiver and Declination</a:t>
            </a:r>
          </a:p>
          <a:p>
            <a:pPr>
              <a:spcBef>
                <a:spcPts val="0"/>
              </a:spcBef>
              <a:spcAft>
                <a:spcPts val="600"/>
              </a:spcAft>
            </a:pPr>
            <a:r>
              <a:rPr lang="en-US" sz="2000" dirty="0"/>
              <a:t>Change of Status/Mid-Year Enrollment Changes</a:t>
            </a:r>
          </a:p>
          <a:p>
            <a:pPr>
              <a:spcBef>
                <a:spcPts val="0"/>
              </a:spcBef>
              <a:spcAft>
                <a:spcPts val="600"/>
              </a:spcAft>
            </a:pPr>
            <a:r>
              <a:rPr lang="en-US" sz="2000" dirty="0"/>
              <a:t>Medical/Dental and Vision</a:t>
            </a:r>
          </a:p>
          <a:p>
            <a:pPr>
              <a:spcBef>
                <a:spcPts val="0"/>
              </a:spcBef>
              <a:spcAft>
                <a:spcPts val="600"/>
              </a:spcAft>
            </a:pPr>
            <a:r>
              <a:rPr lang="en-US" sz="2000" dirty="0"/>
              <a:t>Additional Benefits</a:t>
            </a:r>
          </a:p>
          <a:p>
            <a:pPr marL="685800" lvl="1" indent="-228600">
              <a:spcBef>
                <a:spcPts val="0"/>
              </a:spcBef>
              <a:spcAft>
                <a:spcPts val="600"/>
              </a:spcAft>
              <a:buFont typeface="Courier New" panose="02070309020205020404" pitchFamily="49" charset="0"/>
              <a:buChar char="o"/>
            </a:pPr>
            <a:r>
              <a:rPr lang="en-US" sz="2000" i="1" dirty="0"/>
              <a:t>Flexible Spending Accounts (FSA)</a:t>
            </a:r>
          </a:p>
          <a:p>
            <a:pPr marL="685800" lvl="1" indent="-228600">
              <a:spcBef>
                <a:spcPts val="0"/>
              </a:spcBef>
              <a:spcAft>
                <a:spcPts val="600"/>
              </a:spcAft>
              <a:buFont typeface="Courier New" panose="02070309020205020404" pitchFamily="49" charset="0"/>
              <a:buChar char="o"/>
            </a:pPr>
            <a:r>
              <a:rPr lang="en-US" sz="2000" i="1" dirty="0"/>
              <a:t>Retiree Medical Benefits</a:t>
            </a:r>
          </a:p>
          <a:p>
            <a:pPr marL="685800" lvl="1" indent="-228600">
              <a:spcBef>
                <a:spcPts val="0"/>
              </a:spcBef>
              <a:spcAft>
                <a:spcPts val="600"/>
              </a:spcAft>
              <a:buFont typeface="Courier New" panose="02070309020205020404" pitchFamily="49" charset="0"/>
              <a:buChar char="o"/>
            </a:pPr>
            <a:r>
              <a:rPr lang="en-US" sz="2000" i="1" dirty="0"/>
              <a:t>Life Insurance</a:t>
            </a:r>
          </a:p>
          <a:p>
            <a:pPr marL="685800" lvl="1" indent="-228600">
              <a:spcBef>
                <a:spcPts val="0"/>
              </a:spcBef>
              <a:spcAft>
                <a:spcPts val="600"/>
              </a:spcAft>
              <a:buFont typeface="Courier New" panose="02070309020205020404" pitchFamily="49" charset="0"/>
              <a:buChar char="o"/>
            </a:pPr>
            <a:r>
              <a:rPr lang="en-US" sz="2000" i="1" dirty="0"/>
              <a:t>Staff Development Allowance</a:t>
            </a:r>
          </a:p>
          <a:p>
            <a:pPr marL="685800" lvl="1" indent="-228600">
              <a:spcBef>
                <a:spcPts val="0"/>
              </a:spcBef>
              <a:spcAft>
                <a:spcPts val="600"/>
              </a:spcAft>
              <a:buFont typeface="Courier New" panose="02070309020205020404" pitchFamily="49" charset="0"/>
              <a:buChar char="o"/>
            </a:pPr>
            <a:r>
              <a:rPr lang="en-US" sz="2000" i="1" dirty="0"/>
              <a:t>Regional Parks Pass</a:t>
            </a:r>
          </a:p>
          <a:p>
            <a:pPr marL="685800" lvl="1" indent="-228600">
              <a:spcBef>
                <a:spcPts val="0"/>
              </a:spcBef>
              <a:spcAft>
                <a:spcPts val="600"/>
              </a:spcAft>
              <a:buFont typeface="Courier New" panose="02070309020205020404" pitchFamily="49" charset="0"/>
              <a:buChar char="o"/>
            </a:pPr>
            <a:r>
              <a:rPr lang="en-US" sz="2000" i="1" dirty="0"/>
              <a:t>Clean Commute</a:t>
            </a:r>
          </a:p>
          <a:p>
            <a:pPr marL="685800" lvl="1" indent="-228600">
              <a:spcBef>
                <a:spcPts val="0"/>
              </a:spcBef>
              <a:spcAft>
                <a:spcPts val="600"/>
              </a:spcAft>
              <a:buFont typeface="Courier New" panose="02070309020205020404" pitchFamily="49" charset="0"/>
              <a:buChar char="o"/>
            </a:pPr>
            <a:r>
              <a:rPr lang="en-US" sz="2000" i="1" dirty="0"/>
              <a:t>EAP, Health Care Advocacy</a:t>
            </a:r>
          </a:p>
          <a:p>
            <a:pPr marL="685800" lvl="1" indent="-228600">
              <a:spcBef>
                <a:spcPts val="0"/>
              </a:spcBef>
              <a:spcAft>
                <a:spcPts val="600"/>
              </a:spcAft>
              <a:buFont typeface="Courier New" panose="02070309020205020404" pitchFamily="49" charset="0"/>
              <a:buChar char="o"/>
            </a:pPr>
            <a:r>
              <a:rPr lang="en-US" sz="2000" i="1" dirty="0"/>
              <a:t>Intranet/Internet resources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F0110-73D4-F45E-075D-F9E0F642A50C}"/>
              </a:ext>
            </a:extLst>
          </p:cNvPr>
          <p:cNvSpPr>
            <a:spLocks noGrp="1"/>
          </p:cNvSpPr>
          <p:nvPr>
            <p:ph type="title"/>
          </p:nvPr>
        </p:nvSpPr>
        <p:spPr>
          <a:xfrm>
            <a:off x="8643193" y="489507"/>
            <a:ext cx="3091607" cy="1655483"/>
          </a:xfrm>
        </p:spPr>
        <p:txBody>
          <a:bodyPr vert="horz" lIns="91440" tIns="45720" rIns="91440" bIns="45720" rtlCol="0" anchor="b">
            <a:normAutofit/>
          </a:bodyPr>
          <a:lstStyle/>
          <a:p>
            <a:pPr defTabSz="914400"/>
            <a:r>
              <a:rPr lang="en-US" sz="3100"/>
              <a:t>Kaiser Permanente Coverage Map</a:t>
            </a:r>
          </a:p>
        </p:txBody>
      </p:sp>
      <p:pic>
        <p:nvPicPr>
          <p:cNvPr id="11" name="Content Placeholder 10" descr="Map&#10;&#10;AI-generated content may be incorrect."/>
          <p:cNvPicPr>
            <a:picLocks noGrp="1" noChangeAspect="1"/>
          </p:cNvPicPr>
          <p:nvPr>
            <p:ph idx="1"/>
          </p:nvPr>
        </p:nvPicPr>
        <p:blipFill rotWithShape="1">
          <a:blip r:embed="rId3"/>
          <a:srcRect t="5712" r="-1" b="-1"/>
          <a:stretch>
            <a:fillRect/>
          </a:stretch>
        </p:blipFill>
        <p:spPr>
          <a:xfrm>
            <a:off x="20" y="431"/>
            <a:ext cx="8115280" cy="6408311"/>
          </a:xfrm>
          <a:prstGeom prst="rect">
            <a:avLst/>
          </a:prstGeom>
        </p:spPr>
      </p:pic>
      <p:sp>
        <p:nvSpPr>
          <p:cNvPr id="4" name="TextBox 3"/>
          <p:cNvSpPr txBox="1"/>
          <p:nvPr/>
        </p:nvSpPr>
        <p:spPr>
          <a:xfrm>
            <a:off x="8643193" y="2418408"/>
            <a:ext cx="2942813" cy="3540265"/>
          </a:xfrm>
          <a:prstGeom prst="rect">
            <a:avLst/>
          </a:prstGeom>
        </p:spPr>
        <p:txBody>
          <a:bodyPr vert="horz" lIns="91440" tIns="45720" rIns="91440" bIns="45720" rtlCol="0">
            <a:normAutofit/>
          </a:bodyPr>
          <a:lstStyle/>
          <a:p>
            <a:pPr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Health Plan availability based on residential zip code. Employee must live or work in service area within California</a:t>
            </a:r>
          </a:p>
        </p:txBody>
      </p:sp>
      <p:sp>
        <p:nvSpPr>
          <p:cNvPr id="50" name="Rectangle 4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E4BFCDC-E951-EAB2-CC9A-9E2683D3FAB9}"/>
              </a:ext>
            </a:extLst>
          </p:cNvPr>
          <p:cNvPicPr>
            <a:picLocks noChangeAspect="1"/>
          </p:cNvPicPr>
          <p:nvPr/>
        </p:nvPicPr>
        <p:blipFill>
          <a:blip r:embed="rId4"/>
          <a:stretch>
            <a:fillRect/>
          </a:stretch>
        </p:blipFill>
        <p:spPr>
          <a:xfrm>
            <a:off x="8350153" y="4805726"/>
            <a:ext cx="3528891" cy="371754"/>
          </a:xfrm>
          <a:prstGeom prst="rect">
            <a:avLst/>
          </a:prstGeom>
        </p:spPr>
      </p:pic>
    </p:spTree>
    <p:extLst>
      <p:ext uri="{BB962C8B-B14F-4D97-AF65-F5344CB8AC3E}">
        <p14:creationId xmlns:p14="http://schemas.microsoft.com/office/powerpoint/2010/main" val="307062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E7A03-9204-B14A-59A8-BCCA0EC03794}"/>
              </a:ext>
            </a:extLst>
          </p:cNvPr>
          <p:cNvSpPr>
            <a:spLocks noGrp="1"/>
          </p:cNvSpPr>
          <p:nvPr>
            <p:ph type="title"/>
          </p:nvPr>
        </p:nvSpPr>
        <p:spPr>
          <a:xfrm>
            <a:off x="8643193" y="489507"/>
            <a:ext cx="3091607" cy="1655483"/>
          </a:xfrm>
        </p:spPr>
        <p:txBody>
          <a:bodyPr vert="horz" lIns="91440" tIns="45720" rIns="91440" bIns="45720" rtlCol="0" anchor="b">
            <a:normAutofit/>
          </a:bodyPr>
          <a:lstStyle/>
          <a:p>
            <a:pPr defTabSz="914400"/>
            <a:r>
              <a:rPr lang="en-US" sz="3100"/>
              <a:t>Sutter Health Plan Coverage Map</a:t>
            </a:r>
          </a:p>
        </p:txBody>
      </p:sp>
      <p:pic>
        <p:nvPicPr>
          <p:cNvPr id="7" name="Content Placeholder 6"/>
          <p:cNvPicPr>
            <a:picLocks noGrp="1" noChangeAspect="1"/>
          </p:cNvPicPr>
          <p:nvPr>
            <p:ph idx="1"/>
          </p:nvPr>
        </p:nvPicPr>
        <p:blipFill rotWithShape="1">
          <a:blip r:embed="rId3"/>
          <a:srcRect l="9038" r="1999" b="-2"/>
          <a:stretch>
            <a:fillRect/>
          </a:stretch>
        </p:blipFill>
        <p:spPr>
          <a:xfrm>
            <a:off x="20" y="431"/>
            <a:ext cx="8115280" cy="6408311"/>
          </a:xfrm>
          <a:prstGeom prst="rect">
            <a:avLst/>
          </a:prstGeom>
        </p:spPr>
      </p:pic>
      <p:sp>
        <p:nvSpPr>
          <p:cNvPr id="10" name="TextBox 9"/>
          <p:cNvSpPr txBox="1"/>
          <p:nvPr/>
        </p:nvSpPr>
        <p:spPr>
          <a:xfrm>
            <a:off x="8643193" y="2418408"/>
            <a:ext cx="2942813" cy="3540265"/>
          </a:xfrm>
          <a:prstGeom prst="rect">
            <a:avLst/>
          </a:prstGeom>
        </p:spPr>
        <p:txBody>
          <a:bodyPr vert="horz" lIns="91440" tIns="45720" rIns="91440" bIns="45720" rtlCol="0">
            <a:normAutofit/>
          </a:bodyPr>
          <a:lstStyle/>
          <a:p>
            <a:pPr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Health plan availability based on residential zip code. </a:t>
            </a:r>
            <a:r>
              <a:rPr kumimoji="0" lang="en-US" sz="2000" b="1" i="0" u="none" strike="noStrike" cap="none" spc="0" normalizeH="0" baseline="0" noProof="0" dirty="0">
                <a:ln>
                  <a:noFill/>
                </a:ln>
                <a:effectLst/>
                <a:uLnTx/>
                <a:uFillTx/>
              </a:rPr>
              <a:t>Employee</a:t>
            </a:r>
            <a:r>
              <a:rPr kumimoji="0" lang="en-US" sz="2000" b="0" i="0" u="none" strike="noStrike" cap="none" spc="0" normalizeH="0" baseline="0" noProof="0" dirty="0">
                <a:ln>
                  <a:noFill/>
                </a:ln>
                <a:effectLst/>
                <a:uLnTx/>
                <a:uFillTx/>
              </a:rPr>
              <a:t> must live or work in the Sutter Health Plan service area within Northern California.</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AI-generated content may be incorrect.">
            <a:extLst>
              <a:ext uri="{FF2B5EF4-FFF2-40B4-BE49-F238E27FC236}">
                <a16:creationId xmlns:a16="http://schemas.microsoft.com/office/drawing/2014/main" id="{5E976AE4-9DEA-A00F-2D6A-BBD0C9DC42A4}"/>
              </a:ext>
            </a:extLst>
          </p:cNvPr>
          <p:cNvPicPr>
            <a:picLocks noChangeAspect="1"/>
          </p:cNvPicPr>
          <p:nvPr/>
        </p:nvPicPr>
        <p:blipFill>
          <a:blip r:embed="rId4"/>
          <a:stretch>
            <a:fillRect/>
          </a:stretch>
        </p:blipFill>
        <p:spPr>
          <a:xfrm>
            <a:off x="8669120" y="5116520"/>
            <a:ext cx="2890958" cy="408716"/>
          </a:xfrm>
          <a:prstGeom prst="rect">
            <a:avLst/>
          </a:prstGeom>
        </p:spPr>
      </p:pic>
    </p:spTree>
    <p:extLst>
      <p:ext uri="{BB962C8B-B14F-4D97-AF65-F5344CB8AC3E}">
        <p14:creationId xmlns:p14="http://schemas.microsoft.com/office/powerpoint/2010/main" val="168313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43192" y="77766"/>
            <a:ext cx="3091607" cy="1692458"/>
          </a:xfrm>
        </p:spPr>
        <p:txBody>
          <a:bodyPr vert="horz" lIns="91440" tIns="45720" rIns="91440" bIns="45720" rtlCol="0" anchor="b">
            <a:normAutofit/>
          </a:bodyPr>
          <a:lstStyle/>
          <a:p>
            <a:pPr defTabSz="914400"/>
            <a:br>
              <a:rPr lang="en-US" sz="2800" dirty="0"/>
            </a:br>
            <a:r>
              <a:rPr lang="en-US" sz="2800" dirty="0"/>
              <a:t>Western Health Advantage Coverage Map</a:t>
            </a:r>
          </a:p>
        </p:txBody>
      </p:sp>
      <p:pic>
        <p:nvPicPr>
          <p:cNvPr id="10" name="Content Placeholder 9" descr="Map&#10;&#10;AI-generated content may be incorrect.">
            <a:extLst>
              <a:ext uri="{FF2B5EF4-FFF2-40B4-BE49-F238E27FC236}">
                <a16:creationId xmlns:a16="http://schemas.microsoft.com/office/drawing/2014/main" id="{AF31ECD0-B86A-685E-9605-2F88585067DC}"/>
              </a:ext>
            </a:extLst>
          </p:cNvPr>
          <p:cNvPicPr>
            <a:picLocks noGrp="1" noChangeAspect="1"/>
          </p:cNvPicPr>
          <p:nvPr>
            <p:ph idx="1"/>
          </p:nvPr>
        </p:nvPicPr>
        <p:blipFill>
          <a:blip r:embed="rId3"/>
          <a:srcRect l="20657" r="22990" b="1"/>
          <a:stretch>
            <a:fillRect/>
          </a:stretch>
        </p:blipFill>
        <p:spPr>
          <a:xfrm>
            <a:off x="20" y="431"/>
            <a:ext cx="8115280" cy="6408311"/>
          </a:xfrm>
          <a:prstGeom prst="rect">
            <a:avLst/>
          </a:prstGeom>
        </p:spPr>
      </p:pic>
      <p:sp>
        <p:nvSpPr>
          <p:cNvPr id="11" name="TextBox 10"/>
          <p:cNvSpPr txBox="1"/>
          <p:nvPr/>
        </p:nvSpPr>
        <p:spPr>
          <a:xfrm>
            <a:off x="8643193" y="1853343"/>
            <a:ext cx="2942813" cy="2153592"/>
          </a:xfrm>
          <a:prstGeom prst="rect">
            <a:avLst/>
          </a:prstGeom>
        </p:spPr>
        <p:txBody>
          <a:bodyPr vert="horz" lIns="91440" tIns="45720" rIns="91440" bIns="45720" rtlCol="0">
            <a:normAutofit/>
          </a:bodyPr>
          <a:lstStyle/>
          <a:p>
            <a:pPr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Health plan availability based on residential zip code. </a:t>
            </a:r>
            <a:r>
              <a:rPr kumimoji="0" lang="en-US" sz="2000" b="1" i="0" u="none" strike="noStrike" cap="none" spc="0" normalizeH="0" baseline="0" noProof="0" dirty="0">
                <a:ln>
                  <a:noFill/>
                </a:ln>
                <a:effectLst/>
                <a:uLnTx/>
                <a:uFillTx/>
              </a:rPr>
              <a:t>All participants </a:t>
            </a:r>
            <a:r>
              <a:rPr kumimoji="0" lang="en-US" sz="2000" b="0" i="0" u="none" strike="noStrike" cap="none" spc="0" normalizeH="0" baseline="0" noProof="0" dirty="0">
                <a:ln>
                  <a:noFill/>
                </a:ln>
                <a:effectLst/>
                <a:uLnTx/>
                <a:uFillTx/>
              </a:rPr>
              <a:t>must live or work in the service area within Northern California.</a:t>
            </a:r>
          </a:p>
        </p:txBody>
      </p:sp>
      <p:sp>
        <p:nvSpPr>
          <p:cNvPr id="53" name="Rectangle 5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7888651" y="5210845"/>
            <a:ext cx="1510866" cy="411811"/>
          </a:xfrm>
          <a:prstGeom prst="rect">
            <a:avLst/>
          </a:prstGeom>
        </p:spPr>
      </p:pic>
      <p:pic>
        <p:nvPicPr>
          <p:cNvPr id="6" name="Picture 5"/>
          <p:cNvPicPr>
            <a:picLocks noChangeAspect="1"/>
          </p:cNvPicPr>
          <p:nvPr/>
        </p:nvPicPr>
        <p:blipFill rotWithShape="1">
          <a:blip r:embed="rId5"/>
          <a:srcRect t="6674" b="14035"/>
          <a:stretch/>
        </p:blipFill>
        <p:spPr>
          <a:xfrm>
            <a:off x="9486942" y="5209257"/>
            <a:ext cx="1346317" cy="414986"/>
          </a:xfrm>
          <a:prstGeom prst="rect">
            <a:avLst/>
          </a:prstGeom>
        </p:spPr>
      </p:pic>
      <p:pic>
        <p:nvPicPr>
          <p:cNvPr id="8" name="Picture 7"/>
          <p:cNvPicPr>
            <a:picLocks noChangeAspect="1"/>
          </p:cNvPicPr>
          <p:nvPr/>
        </p:nvPicPr>
        <p:blipFill>
          <a:blip r:embed="rId6"/>
          <a:stretch>
            <a:fillRect/>
          </a:stretch>
        </p:blipFill>
        <p:spPr>
          <a:xfrm>
            <a:off x="10920684" y="5209188"/>
            <a:ext cx="779622" cy="415124"/>
          </a:xfrm>
          <a:prstGeom prst="rect">
            <a:avLst/>
          </a:prstGeom>
        </p:spPr>
      </p:pic>
      <p:pic>
        <p:nvPicPr>
          <p:cNvPr id="9" name="Picture 8"/>
          <p:cNvPicPr>
            <a:picLocks noChangeAspect="1"/>
          </p:cNvPicPr>
          <p:nvPr/>
        </p:nvPicPr>
        <p:blipFill>
          <a:blip r:embed="rId7"/>
          <a:stretch>
            <a:fillRect/>
          </a:stretch>
        </p:blipFill>
        <p:spPr>
          <a:xfrm>
            <a:off x="7614656" y="5690253"/>
            <a:ext cx="2067631" cy="383048"/>
          </a:xfrm>
          <a:prstGeom prst="rect">
            <a:avLst/>
          </a:prstGeom>
        </p:spPr>
      </p:pic>
      <p:pic>
        <p:nvPicPr>
          <p:cNvPr id="7" name="Picture 6"/>
          <p:cNvPicPr>
            <a:picLocks noChangeAspect="1"/>
          </p:cNvPicPr>
          <p:nvPr/>
        </p:nvPicPr>
        <p:blipFill>
          <a:blip r:embed="rId8"/>
          <a:stretch>
            <a:fillRect/>
          </a:stretch>
        </p:blipFill>
        <p:spPr>
          <a:xfrm>
            <a:off x="9687796" y="5690253"/>
            <a:ext cx="2189464" cy="383048"/>
          </a:xfrm>
          <a:prstGeom prst="rect">
            <a:avLst/>
          </a:prstGeom>
        </p:spPr>
      </p:pic>
      <p:sp>
        <p:nvSpPr>
          <p:cNvPr id="12" name="TextBox 11"/>
          <p:cNvSpPr txBox="1"/>
          <p:nvPr/>
        </p:nvSpPr>
        <p:spPr>
          <a:xfrm>
            <a:off x="7614656" y="4789172"/>
            <a:ext cx="3195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Affiliated Medical Group Providers:</a:t>
            </a:r>
          </a:p>
        </p:txBody>
      </p:sp>
      <p:pic>
        <p:nvPicPr>
          <p:cNvPr id="15" name="Picture 14" descr="A close-up of a logo&#10;&#10;AI-generated content may be incorrect.">
            <a:extLst>
              <a:ext uri="{FF2B5EF4-FFF2-40B4-BE49-F238E27FC236}">
                <a16:creationId xmlns:a16="http://schemas.microsoft.com/office/drawing/2014/main" id="{8D3C23AD-3C1B-7D72-2BBD-8F5AAE00295D}"/>
              </a:ext>
            </a:extLst>
          </p:cNvPr>
          <p:cNvPicPr>
            <a:picLocks noChangeAspect="1"/>
          </p:cNvPicPr>
          <p:nvPr/>
        </p:nvPicPr>
        <p:blipFill>
          <a:blip r:embed="rId9"/>
          <a:stretch>
            <a:fillRect/>
          </a:stretch>
        </p:blipFill>
        <p:spPr>
          <a:xfrm>
            <a:off x="8931693" y="4107820"/>
            <a:ext cx="2514606" cy="472746"/>
          </a:xfrm>
          <a:prstGeom prst="rect">
            <a:avLst/>
          </a:prstGeom>
        </p:spPr>
      </p:pic>
    </p:spTree>
    <p:extLst>
      <p:ext uri="{BB962C8B-B14F-4D97-AF65-F5344CB8AC3E}">
        <p14:creationId xmlns:p14="http://schemas.microsoft.com/office/powerpoint/2010/main" val="182735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Rectangle 1127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Rectangle 1127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a:xfrm>
            <a:off x="1371599" y="294538"/>
            <a:ext cx="9895951" cy="1033669"/>
          </a:xfrm>
        </p:spPr>
        <p:txBody>
          <a:bodyPr vert="horz" lIns="91440" tIns="45720" rIns="91440" bIns="45720" rtlCol="0">
            <a:normAutofit/>
          </a:bodyPr>
          <a:lstStyle/>
          <a:p>
            <a:r>
              <a:rPr lang="en-US" sz="4000" b="1" kern="1200" dirty="0">
                <a:solidFill>
                  <a:srgbClr val="FFFFFF"/>
                </a:solidFill>
                <a:latin typeface="+mj-lt"/>
                <a:ea typeface="+mj-ea"/>
                <a:cs typeface="+mj-cs"/>
              </a:rPr>
              <a:t>Delta Dental PPO</a:t>
            </a:r>
          </a:p>
        </p:txBody>
      </p:sp>
      <p:sp>
        <p:nvSpPr>
          <p:cNvPr id="8" name="Content Placeholder 2">
            <a:extLst>
              <a:ext uri="{FF2B5EF4-FFF2-40B4-BE49-F238E27FC236}">
                <a16:creationId xmlns:a16="http://schemas.microsoft.com/office/drawing/2014/main" id="{06FF4CB2-6745-293F-A1FC-696C259C719F}"/>
              </a:ext>
            </a:extLst>
          </p:cNvPr>
          <p:cNvSpPr>
            <a:spLocks noGrp="1"/>
          </p:cNvSpPr>
          <p:nvPr>
            <p:ph idx="1"/>
          </p:nvPr>
        </p:nvSpPr>
        <p:spPr>
          <a:xfrm>
            <a:off x="342900" y="1891970"/>
            <a:ext cx="5838825" cy="4594555"/>
          </a:xfrm>
        </p:spPr>
        <p:txBody>
          <a:bodyPr anchor="ctr">
            <a:normAutofit/>
          </a:bodyPr>
          <a:lstStyle/>
          <a:p>
            <a:pPr marL="457200" indent="-342900"/>
            <a:r>
              <a:rPr lang="en-US" altLang="en-US" sz="2000" dirty="0"/>
              <a:t>One premium for Self or Family Coverage</a:t>
            </a:r>
          </a:p>
          <a:p>
            <a:pPr marL="457200" indent="-342900"/>
            <a:r>
              <a:rPr lang="en-US" altLang="en-US" sz="2000" dirty="0"/>
              <a:t>Two networks - PPO and Premier</a:t>
            </a:r>
          </a:p>
          <a:p>
            <a:pPr marL="457200" indent="-342900"/>
            <a:r>
              <a:rPr lang="en-US" altLang="en-US" sz="2000" dirty="0"/>
              <a:t>No deductible</a:t>
            </a:r>
          </a:p>
          <a:p>
            <a:pPr marL="457200" indent="-342900"/>
            <a:r>
              <a:rPr lang="en-US" altLang="en-US" sz="2000" dirty="0"/>
              <a:t>80% of “reasonable and customary” charges</a:t>
            </a:r>
          </a:p>
          <a:p>
            <a:pPr marL="457200" indent="-342900"/>
            <a:r>
              <a:rPr lang="en-US" altLang="en-US" sz="2000" dirty="0"/>
              <a:t>100% of preventative and diagnostic services</a:t>
            </a:r>
          </a:p>
          <a:p>
            <a:pPr marL="457200" indent="-342900"/>
            <a:r>
              <a:rPr lang="en-US" altLang="en-US" sz="2000" dirty="0"/>
              <a:t>$3,000 calendar year annual maximum per person</a:t>
            </a:r>
          </a:p>
          <a:p>
            <a:pPr marL="457200" indent="-342900"/>
            <a:r>
              <a:rPr lang="en-US" altLang="en-US" sz="2000" dirty="0"/>
              <a:t>50% orthodontic benefit with $6,000 lifetime maximum</a:t>
            </a:r>
          </a:p>
          <a:p>
            <a:pPr marL="914389" lvl="1" indent="-342900"/>
            <a:r>
              <a:rPr lang="en-US" altLang="en-US" sz="1800" dirty="0"/>
              <a:t>Covers adults and children</a:t>
            </a:r>
          </a:p>
          <a:p>
            <a:pPr marL="457200" indent="-342900"/>
            <a:r>
              <a:rPr lang="en-US" altLang="en-US" sz="2000" dirty="0"/>
              <a:t>Dependents covered up to age 26</a:t>
            </a:r>
          </a:p>
          <a:p>
            <a:pPr marL="457200" indent="-342900"/>
            <a:r>
              <a:rPr lang="en-US" altLang="en-US" sz="2000" dirty="0"/>
              <a:t>Benefits are the same in and out of network</a:t>
            </a:r>
          </a:p>
        </p:txBody>
      </p:sp>
      <p:sp>
        <p:nvSpPr>
          <p:cNvPr id="10" name="TextBox 9">
            <a:extLst>
              <a:ext uri="{FF2B5EF4-FFF2-40B4-BE49-F238E27FC236}">
                <a16:creationId xmlns:a16="http://schemas.microsoft.com/office/drawing/2014/main" id="{5FDB5A3A-38BF-E302-11BD-292BE1B12BE7}"/>
              </a:ext>
            </a:extLst>
          </p:cNvPr>
          <p:cNvSpPr txBox="1"/>
          <p:nvPr/>
        </p:nvSpPr>
        <p:spPr>
          <a:xfrm>
            <a:off x="6319574" y="2457814"/>
            <a:ext cx="5315189" cy="369332"/>
          </a:xfrm>
          <a:prstGeom prst="rect">
            <a:avLst/>
          </a:prstGeom>
          <a:noFill/>
        </p:spPr>
        <p:txBody>
          <a:bodyPr wrap="square" rtlCol="0">
            <a:spAutoFit/>
          </a:bodyPr>
          <a:lstStyle/>
          <a:p>
            <a:r>
              <a:rPr lang="en-US" b="1" dirty="0"/>
              <a:t>2025-2026 Semi-Monthly Premiums</a:t>
            </a:r>
          </a:p>
        </p:txBody>
      </p:sp>
      <p:graphicFrame>
        <p:nvGraphicFramePr>
          <p:cNvPr id="11" name="Table 10">
            <a:extLst>
              <a:ext uri="{FF2B5EF4-FFF2-40B4-BE49-F238E27FC236}">
                <a16:creationId xmlns:a16="http://schemas.microsoft.com/office/drawing/2014/main" id="{07A62A2A-3A39-896D-F5A4-7BAEAA99CA43}"/>
              </a:ext>
            </a:extLst>
          </p:cNvPr>
          <p:cNvGraphicFramePr>
            <a:graphicFrameLocks noGrp="1"/>
          </p:cNvGraphicFramePr>
          <p:nvPr>
            <p:extLst>
              <p:ext uri="{D42A27DB-BD31-4B8C-83A1-F6EECF244321}">
                <p14:modId xmlns:p14="http://schemas.microsoft.com/office/powerpoint/2010/main" val="1975853890"/>
              </p:ext>
            </p:extLst>
          </p:nvPr>
        </p:nvGraphicFramePr>
        <p:xfrm>
          <a:off x="6319575" y="2841291"/>
          <a:ext cx="5339265" cy="2223924"/>
        </p:xfrm>
        <a:graphic>
          <a:graphicData uri="http://schemas.openxmlformats.org/drawingml/2006/table">
            <a:tbl>
              <a:tblPr firstRow="1" bandRow="1">
                <a:tableStyleId>{3B4B98B0-60AC-42C2-AFA5-B58CD77FA1E5}</a:tableStyleId>
              </a:tblPr>
              <a:tblGrid>
                <a:gridCol w="1510937">
                  <a:extLst>
                    <a:ext uri="{9D8B030D-6E8A-4147-A177-3AD203B41FA5}">
                      <a16:colId xmlns:a16="http://schemas.microsoft.com/office/drawing/2014/main" val="3116197159"/>
                    </a:ext>
                  </a:extLst>
                </a:gridCol>
                <a:gridCol w="1344086">
                  <a:extLst>
                    <a:ext uri="{9D8B030D-6E8A-4147-A177-3AD203B41FA5}">
                      <a16:colId xmlns:a16="http://schemas.microsoft.com/office/drawing/2014/main" val="191123142"/>
                    </a:ext>
                  </a:extLst>
                </a:gridCol>
                <a:gridCol w="1385597">
                  <a:extLst>
                    <a:ext uri="{9D8B030D-6E8A-4147-A177-3AD203B41FA5}">
                      <a16:colId xmlns:a16="http://schemas.microsoft.com/office/drawing/2014/main" val="2847077414"/>
                    </a:ext>
                  </a:extLst>
                </a:gridCol>
                <a:gridCol w="1098645">
                  <a:extLst>
                    <a:ext uri="{9D8B030D-6E8A-4147-A177-3AD203B41FA5}">
                      <a16:colId xmlns:a16="http://schemas.microsoft.com/office/drawing/2014/main" val="2479282293"/>
                    </a:ext>
                  </a:extLst>
                </a:gridCol>
              </a:tblGrid>
              <a:tr h="608484">
                <a:tc>
                  <a:txBody>
                    <a:bodyPr/>
                    <a:lstStyle/>
                    <a:p>
                      <a:r>
                        <a:rPr lang="en-US" sz="1600" b="1" cap="none" spc="60" dirty="0">
                          <a:solidFill>
                            <a:schemeClr val="bg1"/>
                          </a:solidFill>
                        </a:rPr>
                        <a:t>Bargaining Unit</a:t>
                      </a:r>
                    </a:p>
                  </a:txBody>
                  <a:tcPr marR="0" marT="0" marB="0" anchor="ctr">
                    <a:lnB w="1270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cap="none" spc="60" dirty="0">
                          <a:solidFill>
                            <a:schemeClr val="bg1"/>
                          </a:solidFill>
                        </a:rPr>
                        <a:t>Employee Contribution</a:t>
                      </a:r>
                    </a:p>
                  </a:txBody>
                  <a:tcPr marR="0" marT="0" marB="0" anchor="ctr">
                    <a:lnB w="12700" cap="flat" cmpd="sng" algn="ctr">
                      <a:solidFill>
                        <a:schemeClr val="accent1"/>
                      </a:solidFill>
                      <a:prstDash val="solid"/>
                      <a:round/>
                      <a:headEnd type="none" w="med" len="med"/>
                      <a:tailEnd type="none" w="med" len="med"/>
                    </a:lnB>
                    <a:solidFill>
                      <a:schemeClr val="accent3">
                        <a:lumMod val="75000"/>
                      </a:schemeClr>
                    </a:solidFill>
                  </a:tcPr>
                </a:tc>
                <a:tc>
                  <a:txBody>
                    <a:bodyPr/>
                    <a:lstStyle/>
                    <a:p>
                      <a:r>
                        <a:rPr lang="en-US" sz="1600" b="1" cap="none" spc="60" dirty="0">
                          <a:solidFill>
                            <a:schemeClr val="bg1"/>
                          </a:solidFill>
                        </a:rPr>
                        <a:t>County Contribution</a:t>
                      </a:r>
                    </a:p>
                  </a:txBody>
                  <a:tcPr marR="0" marT="0" marB="0" anchor="ctr">
                    <a:lnB w="12700" cap="flat" cmpd="sng" algn="ctr">
                      <a:solidFill>
                        <a:schemeClr val="accent1"/>
                      </a:solidFill>
                      <a:prstDash val="solid"/>
                      <a:round/>
                      <a:headEnd type="none" w="med" len="med"/>
                      <a:tailEnd type="none" w="med" len="med"/>
                    </a:lnB>
                    <a:solidFill>
                      <a:schemeClr val="accent3">
                        <a:lumMod val="75000"/>
                      </a:schemeClr>
                    </a:solidFill>
                  </a:tcPr>
                </a:tc>
                <a:tc>
                  <a:txBody>
                    <a:bodyPr/>
                    <a:lstStyle/>
                    <a:p>
                      <a:r>
                        <a:rPr lang="en-US" sz="1600" b="1" cap="none" spc="60" dirty="0">
                          <a:solidFill>
                            <a:schemeClr val="bg1"/>
                          </a:solidFill>
                        </a:rPr>
                        <a:t>Total</a:t>
                      </a:r>
                      <a:r>
                        <a:rPr lang="en-US" sz="1600" b="1" cap="none" spc="60" baseline="0" dirty="0">
                          <a:solidFill>
                            <a:schemeClr val="bg1"/>
                          </a:solidFill>
                        </a:rPr>
                        <a:t> Premium</a:t>
                      </a:r>
                      <a:endParaRPr lang="en-US" sz="1600" b="1" cap="none" spc="60" dirty="0">
                        <a:solidFill>
                          <a:schemeClr val="bg1"/>
                        </a:solidFill>
                      </a:endParaRPr>
                    </a:p>
                  </a:txBody>
                  <a:tcPr marR="0" marT="0" marB="0" anchor="ctr">
                    <a:lnB w="12700" cap="flat" cmpd="sng" algn="ctr">
                      <a:solidFill>
                        <a:schemeClr val="accent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169772046"/>
                  </a:ext>
                </a:extLst>
              </a:tr>
              <a:tr h="782944">
                <a:tc>
                  <a:txBody>
                    <a:bodyPr/>
                    <a:lstStyle/>
                    <a:p>
                      <a:r>
                        <a:rPr lang="en-US" sz="1400" b="0" cap="none" spc="0" dirty="0">
                          <a:solidFill>
                            <a:schemeClr val="tx1"/>
                          </a:solidFill>
                        </a:rPr>
                        <a:t>ESC, SCLEA, SCLEMA, SCPDIA, LOCAL</a:t>
                      </a:r>
                      <a:r>
                        <a:rPr lang="en-US" sz="1400" b="0" cap="none" spc="0" baseline="0" dirty="0">
                          <a:solidFill>
                            <a:schemeClr val="tx1"/>
                          </a:solidFill>
                        </a:rPr>
                        <a:t> 39</a:t>
                      </a:r>
                      <a:endParaRPr lang="en-US" sz="1400" b="0" cap="none" spc="0" dirty="0">
                        <a:solidFill>
                          <a:schemeClr val="tx1"/>
                        </a:solidFill>
                      </a:endParaRPr>
                    </a:p>
                  </a:txBody>
                  <a:tcPr marR="0" marT="91440" marB="9144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400" b="1" cap="none" spc="0" dirty="0">
                          <a:solidFill>
                            <a:schemeClr val="tx1"/>
                          </a:solidFill>
                        </a:rPr>
                        <a:t>$13.04</a:t>
                      </a:r>
                    </a:p>
                  </a:txBody>
                  <a:tcPr marR="0" marT="91440" marB="9144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400" cap="none" spc="0" dirty="0">
                          <a:solidFill>
                            <a:schemeClr val="tx1"/>
                          </a:solidFill>
                        </a:rPr>
                        <a:t>46.24</a:t>
                      </a:r>
                    </a:p>
                  </a:txBody>
                  <a:tcPr marR="0" marT="91440" marB="9144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400" cap="none" spc="0" dirty="0">
                          <a:solidFill>
                            <a:schemeClr val="tx1"/>
                          </a:solidFill>
                        </a:rPr>
                        <a:t>59.28</a:t>
                      </a:r>
                      <a:endParaRPr lang="en-US" sz="1400" b="0" cap="none" spc="0" dirty="0">
                        <a:solidFill>
                          <a:schemeClr val="tx1"/>
                        </a:solidFill>
                      </a:endParaRPr>
                    </a:p>
                  </a:txBody>
                  <a:tcPr marR="0" marT="91440" marB="9144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79037781"/>
                  </a:ext>
                </a:extLst>
              </a:tr>
              <a:tr h="0">
                <a:tc>
                  <a:txBody>
                    <a:bodyPr/>
                    <a:lstStyle/>
                    <a:p>
                      <a:r>
                        <a:rPr lang="en-US" sz="1400" b="0" cap="none" spc="0" dirty="0">
                          <a:solidFill>
                            <a:schemeClr val="tx1"/>
                          </a:solidFill>
                        </a:rPr>
                        <a:t>WCE</a:t>
                      </a:r>
                    </a:p>
                  </a:txBody>
                  <a:tcPr marR="0" marT="91440" marB="91440">
                    <a:lnT w="12700" cap="flat" cmpd="sng" algn="ctr">
                      <a:solidFill>
                        <a:schemeClr val="accent1"/>
                      </a:solidFill>
                      <a:prstDash val="solid"/>
                      <a:round/>
                      <a:headEnd type="none" w="med" len="med"/>
                      <a:tailEnd type="none" w="med" len="med"/>
                    </a:lnT>
                    <a:lnB>
                      <a:noFill/>
                    </a:lnB>
                    <a:solidFill>
                      <a:srgbClr val="4472C4">
                        <a:alpha val="20000"/>
                      </a:srgbClr>
                    </a:solidFill>
                  </a:tcPr>
                </a:tc>
                <a:tc>
                  <a:txBody>
                    <a:bodyPr/>
                    <a:lstStyle/>
                    <a:p>
                      <a:r>
                        <a:rPr lang="en-US" sz="1400" b="1" cap="none" spc="0" dirty="0">
                          <a:solidFill>
                            <a:schemeClr val="tx1"/>
                          </a:solidFill>
                        </a:rPr>
                        <a:t>$25.00</a:t>
                      </a:r>
                    </a:p>
                  </a:txBody>
                  <a:tcPr marR="0" marT="91440" marB="91440">
                    <a:lnT w="12700" cap="flat" cmpd="sng" algn="ctr">
                      <a:solidFill>
                        <a:schemeClr val="accent1"/>
                      </a:solidFill>
                      <a:prstDash val="solid"/>
                      <a:round/>
                      <a:headEnd type="none" w="med" len="med"/>
                      <a:tailEnd type="none" w="med" len="med"/>
                    </a:lnT>
                    <a:lnB>
                      <a:noFill/>
                    </a:lnB>
                    <a:solidFill>
                      <a:srgbClr val="4472C4">
                        <a:alpha val="20000"/>
                      </a:srgbClr>
                    </a:solidFill>
                  </a:tcPr>
                </a:tc>
                <a:tc>
                  <a:txBody>
                    <a:bodyPr/>
                    <a:lstStyle/>
                    <a:p>
                      <a:r>
                        <a:rPr lang="en-US" sz="1400" cap="none" spc="0" dirty="0">
                          <a:solidFill>
                            <a:schemeClr val="tx1"/>
                          </a:solidFill>
                        </a:rPr>
                        <a:t>34.28</a:t>
                      </a:r>
                    </a:p>
                  </a:txBody>
                  <a:tcPr marR="0" marT="91440" marB="91440">
                    <a:lnT w="12700" cap="flat" cmpd="sng" algn="ctr">
                      <a:solidFill>
                        <a:schemeClr val="accent1"/>
                      </a:solidFill>
                      <a:prstDash val="solid"/>
                      <a:round/>
                      <a:headEnd type="none" w="med" len="med"/>
                      <a:tailEnd type="none" w="med" len="med"/>
                    </a:lnT>
                    <a:lnB>
                      <a:noFill/>
                    </a:lnB>
                    <a:solidFill>
                      <a:srgbClr val="4472C4">
                        <a:alpha val="20000"/>
                      </a:srgbClr>
                    </a:solidFill>
                  </a:tcPr>
                </a:tc>
                <a:tc>
                  <a:txBody>
                    <a:bodyPr/>
                    <a:lstStyle/>
                    <a:p>
                      <a:r>
                        <a:rPr lang="en-US" sz="1400" cap="none" spc="0" dirty="0">
                          <a:solidFill>
                            <a:schemeClr val="tx1"/>
                          </a:solidFill>
                        </a:rPr>
                        <a:t>59.28</a:t>
                      </a:r>
                      <a:endParaRPr lang="en-US" sz="1400" b="0" cap="none" spc="0" dirty="0">
                        <a:solidFill>
                          <a:schemeClr val="tx1"/>
                        </a:solidFill>
                      </a:endParaRPr>
                    </a:p>
                  </a:txBody>
                  <a:tcPr marR="0" marT="91440" marB="91440">
                    <a:lnT w="12700" cap="flat" cmpd="sng" algn="ctr">
                      <a:solidFill>
                        <a:schemeClr val="accent1"/>
                      </a:solidFill>
                      <a:prstDash val="solid"/>
                      <a:round/>
                      <a:headEnd type="none" w="med" len="med"/>
                      <a:tailEnd type="none" w="med" len="med"/>
                    </a:lnT>
                    <a:lnB>
                      <a:noFill/>
                    </a:lnB>
                    <a:solidFill>
                      <a:srgbClr val="4472C4">
                        <a:alpha val="20000"/>
                      </a:srgbClr>
                    </a:solidFill>
                  </a:tcPr>
                </a:tc>
                <a:extLst>
                  <a:ext uri="{0D108BD9-81ED-4DB2-BD59-A6C34878D82A}">
                    <a16:rowId xmlns:a16="http://schemas.microsoft.com/office/drawing/2014/main" val="3420897501"/>
                  </a:ext>
                </a:extLst>
              </a:tr>
              <a:tr h="0">
                <a:tc>
                  <a:txBody>
                    <a:bodyPr/>
                    <a:lstStyle/>
                    <a:p>
                      <a:r>
                        <a:rPr lang="en-US" sz="1400" b="0" cap="none" spc="0" dirty="0">
                          <a:solidFill>
                            <a:schemeClr val="tx1"/>
                          </a:solidFill>
                        </a:rPr>
                        <a:t>All</a:t>
                      </a:r>
                      <a:r>
                        <a:rPr lang="en-US" sz="1400" b="0" cap="none" spc="0" baseline="0" dirty="0">
                          <a:solidFill>
                            <a:schemeClr val="tx1"/>
                          </a:solidFill>
                        </a:rPr>
                        <a:t> Others</a:t>
                      </a:r>
                      <a:endParaRPr lang="en-US" sz="1400" b="0" cap="none" spc="0" dirty="0">
                        <a:solidFill>
                          <a:schemeClr val="tx1"/>
                        </a:solidFill>
                      </a:endParaRPr>
                    </a:p>
                  </a:txBody>
                  <a:tcPr marR="0" marT="91440" marB="91440">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1" cap="none" spc="0" dirty="0">
                          <a:solidFill>
                            <a:schemeClr val="tx1"/>
                          </a:solidFill>
                        </a:rPr>
                        <a:t>$14.13</a:t>
                      </a:r>
                    </a:p>
                  </a:txBody>
                  <a:tcPr marR="0" marT="91440" marB="91440">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cap="none" spc="0" dirty="0">
                          <a:solidFill>
                            <a:schemeClr val="tx1"/>
                          </a:solidFill>
                        </a:rPr>
                        <a:t>45.15</a:t>
                      </a:r>
                    </a:p>
                  </a:txBody>
                  <a:tcPr marR="0" marT="91440" marB="91440">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cap="none" spc="0" dirty="0">
                          <a:solidFill>
                            <a:schemeClr val="tx1"/>
                          </a:solidFill>
                        </a:rPr>
                        <a:t>59.28</a:t>
                      </a:r>
                      <a:endParaRPr lang="en-US" sz="1400" b="0" cap="none" spc="0" dirty="0">
                        <a:solidFill>
                          <a:schemeClr val="tx1"/>
                        </a:solidFill>
                      </a:endParaRPr>
                    </a:p>
                  </a:txBody>
                  <a:tcPr marR="0" marT="91440" marB="91440">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0547984"/>
                  </a:ext>
                </a:extLst>
              </a:tr>
            </a:tbl>
          </a:graphicData>
        </a:graphic>
      </p:graphicFrame>
      <p:pic>
        <p:nvPicPr>
          <p:cNvPr id="12" name="Content Placeholder 5" descr="A picture containing logo&#10;&#10;AI-generated content may be incorrect.">
            <a:extLst>
              <a:ext uri="{FF2B5EF4-FFF2-40B4-BE49-F238E27FC236}">
                <a16:creationId xmlns:a16="http://schemas.microsoft.com/office/drawing/2014/main" id="{98C97E69-39A6-37F3-C14E-6BF2E5983CD6}"/>
              </a:ext>
            </a:extLst>
          </p:cNvPr>
          <p:cNvPicPr>
            <a:picLocks noChangeAspect="1"/>
          </p:cNvPicPr>
          <p:nvPr/>
        </p:nvPicPr>
        <p:blipFill>
          <a:blip r:embed="rId3"/>
          <a:srcRect t="29064" b="28856"/>
          <a:stretch/>
        </p:blipFill>
        <p:spPr>
          <a:xfrm>
            <a:off x="7696115" y="5620390"/>
            <a:ext cx="2562105" cy="607348"/>
          </a:xfrm>
          <a:prstGeom prst="rect">
            <a:avLst/>
          </a:prstGeom>
        </p:spPr>
      </p:pic>
    </p:spTree>
    <p:extLst>
      <p:ext uri="{BB962C8B-B14F-4D97-AF65-F5344CB8AC3E}">
        <p14:creationId xmlns:p14="http://schemas.microsoft.com/office/powerpoint/2010/main" val="25098423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E76BEF7-064B-0E63-A83B-9C3FC01BFA47}"/>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gn="l" defTabSz="914400">
              <a:spcBef>
                <a:spcPct val="0"/>
              </a:spcBef>
            </a:pPr>
            <a:r>
              <a:rPr lang="en-US" sz="4000" kern="1200">
                <a:solidFill>
                  <a:schemeClr val="tx1"/>
                </a:solidFill>
                <a:latin typeface="+mj-lt"/>
                <a:ea typeface="+mj-ea"/>
                <a:cs typeface="+mj-cs"/>
              </a:rPr>
              <a:t>Choosing a Dentist</a:t>
            </a:r>
            <a:endParaRPr lang="en-US" sz="4000" kern="1200" dirty="0">
              <a:solidFill>
                <a:schemeClr val="tx1"/>
              </a:solidFill>
              <a:latin typeface="+mj-lt"/>
              <a:ea typeface="+mj-ea"/>
              <a:cs typeface="+mj-cs"/>
            </a:endParaRPr>
          </a:p>
        </p:txBody>
      </p:sp>
      <p:sp>
        <p:nvSpPr>
          <p:cNvPr id="10" name="Text Placeholder 9">
            <a:extLst>
              <a:ext uri="{FF2B5EF4-FFF2-40B4-BE49-F238E27FC236}">
                <a16:creationId xmlns:a16="http://schemas.microsoft.com/office/drawing/2014/main" id="{53E116CE-10EB-5601-CA96-97BA04231EC1}"/>
              </a:ext>
            </a:extLst>
          </p:cNvPr>
          <p:cNvSpPr>
            <a:spLocks noGrp="1"/>
          </p:cNvSpPr>
          <p:nvPr>
            <p:ph type="body" idx="1"/>
          </p:nvPr>
        </p:nvSpPr>
        <p:spPr>
          <a:xfrm>
            <a:off x="1136397" y="2266772"/>
            <a:ext cx="5482370" cy="4219753"/>
          </a:xfrm>
        </p:spPr>
        <p:txBody>
          <a:bodyPr vert="horz" lIns="91440" tIns="45720" rIns="91440" bIns="45720" rtlCol="0" anchor="t">
            <a:normAutofit fontScale="92500" lnSpcReduction="10000"/>
          </a:bodyPr>
          <a:lstStyle/>
          <a:p>
            <a:pPr marL="0" indent="0" defTabSz="914400">
              <a:spcAft>
                <a:spcPts val="600"/>
              </a:spcAft>
              <a:buNone/>
            </a:pPr>
            <a:r>
              <a:rPr lang="en-US" sz="2400" b="1" dirty="0"/>
              <a:t>PPO and Premier Dentists</a:t>
            </a:r>
          </a:p>
          <a:p>
            <a:pPr indent="-228600" defTabSz="914400">
              <a:spcAft>
                <a:spcPts val="600"/>
              </a:spcAft>
              <a:buFont typeface="Arial" panose="020B0604020202020204" pitchFamily="34" charset="0"/>
              <a:buChar char="•"/>
            </a:pPr>
            <a:r>
              <a:rPr lang="en-US" sz="2000" dirty="0"/>
              <a:t>Contracted rates with Delta</a:t>
            </a:r>
          </a:p>
          <a:p>
            <a:pPr lvl="1" indent="-228600" defTabSz="914400">
              <a:spcAft>
                <a:spcPts val="600"/>
              </a:spcAft>
              <a:buFont typeface="Arial" panose="020B0604020202020204" pitchFamily="34" charset="0"/>
              <a:buChar char="•"/>
            </a:pPr>
            <a:r>
              <a:rPr lang="en-US" sz="1800" dirty="0"/>
              <a:t>Lower cost for PPO = less out of pocket for you</a:t>
            </a:r>
          </a:p>
          <a:p>
            <a:pPr indent="-228600" defTabSz="914400">
              <a:spcAft>
                <a:spcPts val="600"/>
              </a:spcAft>
              <a:buFont typeface="Arial" panose="020B0604020202020204" pitchFamily="34" charset="0"/>
              <a:buChar char="•"/>
            </a:pPr>
            <a:r>
              <a:rPr lang="en-US" sz="2000" dirty="0"/>
              <a:t>Dentist’s rates above the agreed upon contracted amount cannot be balance billed</a:t>
            </a:r>
          </a:p>
          <a:p>
            <a:pPr marL="0" indent="0" defTabSz="914400">
              <a:spcAft>
                <a:spcPts val="600"/>
              </a:spcAft>
              <a:buNone/>
            </a:pPr>
            <a:r>
              <a:rPr lang="en-US" sz="2400" b="1" dirty="0"/>
              <a:t>Out of Network Dentists</a:t>
            </a:r>
          </a:p>
          <a:p>
            <a:pPr indent="-228600" defTabSz="914400">
              <a:spcAft>
                <a:spcPts val="600"/>
              </a:spcAft>
              <a:buFont typeface="Arial" panose="020B0604020202020204" pitchFamily="34" charset="0"/>
              <a:buChar char="•"/>
            </a:pPr>
            <a:r>
              <a:rPr lang="en-US" sz="2000" dirty="0"/>
              <a:t>Benefits are the same as in network dentists</a:t>
            </a:r>
          </a:p>
          <a:p>
            <a:pPr indent="-228600" defTabSz="914400">
              <a:spcAft>
                <a:spcPts val="600"/>
              </a:spcAft>
              <a:buFont typeface="Arial" panose="020B0604020202020204" pitchFamily="34" charset="0"/>
              <a:buChar char="•"/>
            </a:pPr>
            <a:r>
              <a:rPr lang="en-US" sz="2000" dirty="0"/>
              <a:t>Delta pays based on “Reasonable and Customary’ rates</a:t>
            </a:r>
          </a:p>
          <a:p>
            <a:pPr indent="-228600" defTabSz="914400">
              <a:spcAft>
                <a:spcPts val="600"/>
              </a:spcAft>
              <a:buFont typeface="Arial" panose="020B0604020202020204" pitchFamily="34" charset="0"/>
              <a:buChar char="•"/>
            </a:pPr>
            <a:r>
              <a:rPr lang="en-US" sz="2000" dirty="0"/>
              <a:t>You will be responsible for the balance billed between what the dentist's charges and what Delta pays</a:t>
            </a:r>
          </a:p>
        </p:txBody>
      </p:sp>
      <p:sp>
        <p:nvSpPr>
          <p:cNvPr id="64" name="Rectangle 6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Graphical user interface, text, application&#10;&#10;AI-generated content may be incorrect.">
            <a:extLst>
              <a:ext uri="{FF2B5EF4-FFF2-40B4-BE49-F238E27FC236}">
                <a16:creationId xmlns:a16="http://schemas.microsoft.com/office/drawing/2014/main" id="{1D411969-E355-F36A-B1DC-D5BB90EF410E}"/>
              </a:ext>
            </a:extLst>
          </p:cNvPr>
          <p:cNvPicPr>
            <a:picLocks noChangeAspect="1"/>
          </p:cNvPicPr>
          <p:nvPr/>
        </p:nvPicPr>
        <p:blipFill>
          <a:blip r:embed="rId3"/>
          <a:stretch>
            <a:fillRect/>
          </a:stretch>
        </p:blipFill>
        <p:spPr>
          <a:xfrm>
            <a:off x="7075967" y="2266772"/>
            <a:ext cx="4170530" cy="2356348"/>
          </a:xfrm>
          <a:prstGeom prst="rect">
            <a:avLst/>
          </a:prstGeom>
        </p:spPr>
      </p:pic>
    </p:spTree>
    <p:extLst>
      <p:ext uri="{BB962C8B-B14F-4D97-AF65-F5344CB8AC3E}">
        <p14:creationId xmlns:p14="http://schemas.microsoft.com/office/powerpoint/2010/main" val="2461382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00" name="Rectangle 2049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2" name="Rectangle 2050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4" name="Rectangle 2050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6" name="Rectangle 2050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08" name="Freeform: Shape 2050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510" name="Rectangle 2050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p:cNvSpPr>
            <a:spLocks noGrp="1" noChangeArrowheads="1"/>
          </p:cNvSpPr>
          <p:nvPr>
            <p:ph type="title"/>
          </p:nvPr>
        </p:nvSpPr>
        <p:spPr>
          <a:xfrm>
            <a:off x="466722" y="586855"/>
            <a:ext cx="3201366" cy="3387497"/>
          </a:xfrm>
        </p:spPr>
        <p:txBody>
          <a:bodyPr anchor="b">
            <a:normAutofit/>
          </a:bodyPr>
          <a:lstStyle/>
          <a:p>
            <a:pPr algn="r"/>
            <a:r>
              <a:rPr lang="en-US" sz="4000" b="1" kern="1200" dirty="0">
                <a:solidFill>
                  <a:srgbClr val="FFFFFF"/>
                </a:solidFill>
                <a:latin typeface="+mj-lt"/>
                <a:ea typeface="+mj-ea"/>
                <a:cs typeface="+mj-cs"/>
              </a:rPr>
              <a:t>Vision Service Plan</a:t>
            </a:r>
            <a:endParaRPr lang="en-US" sz="4000" dirty="0">
              <a:solidFill>
                <a:srgbClr val="FFFFFF"/>
              </a:solidFill>
            </a:endParaRPr>
          </a:p>
        </p:txBody>
      </p:sp>
      <p:graphicFrame>
        <p:nvGraphicFramePr>
          <p:cNvPr id="17" name="Diagram 16">
            <a:extLst>
              <a:ext uri="{FF2B5EF4-FFF2-40B4-BE49-F238E27FC236}">
                <a16:creationId xmlns:a16="http://schemas.microsoft.com/office/drawing/2014/main" id="{33B562CC-1B05-5347-1BEE-784C0EA44524}"/>
              </a:ext>
            </a:extLst>
          </p:cNvPr>
          <p:cNvGraphicFramePr/>
          <p:nvPr>
            <p:extLst>
              <p:ext uri="{D42A27DB-BD31-4B8C-83A1-F6EECF244321}">
                <p14:modId xmlns:p14="http://schemas.microsoft.com/office/powerpoint/2010/main" val="2781710336"/>
              </p:ext>
            </p:extLst>
          </p:nvPr>
        </p:nvGraphicFramePr>
        <p:xfrm>
          <a:off x="4698512" y="237392"/>
          <a:ext cx="7026766" cy="647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65190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36397" y="502020"/>
            <a:ext cx="5323715" cy="164297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Flexible Spending Account (FSA)</a:t>
            </a:r>
          </a:p>
        </p:txBody>
      </p:sp>
      <p:sp>
        <p:nvSpPr>
          <p:cNvPr id="3" name="TextBox 2"/>
          <p:cNvSpPr txBox="1"/>
          <p:nvPr/>
        </p:nvSpPr>
        <p:spPr>
          <a:xfrm>
            <a:off x="1144923" y="2039815"/>
            <a:ext cx="5598777" cy="4784688"/>
          </a:xfrm>
          <a:prstGeom prst="rect">
            <a:avLst/>
          </a:prstGeom>
        </p:spPr>
        <p:txBody>
          <a:bodyPr vert="horz" lIns="91440" tIns="45720" rIns="91440" bIns="45720" rtlCol="0" anchor="t">
            <a:normAutofit fontScale="77500" lnSpcReduction="20000"/>
          </a:bodyPr>
          <a:lstStyle/>
          <a:p>
            <a:pPr marL="285750" marR="0" lvl="0" indent="-228600" fontAlgn="auto">
              <a:lnSpc>
                <a:spcPct val="120000"/>
              </a:lnSpc>
              <a:spcBef>
                <a:spcPts val="0"/>
              </a:spcBef>
              <a:spcAft>
                <a:spcPts val="600"/>
              </a:spcAft>
              <a:buClrTx/>
              <a:buSzTx/>
              <a:buFont typeface="Arial" panose="020B0604020202020204" pitchFamily="34" charset="0"/>
              <a:buChar char="•"/>
              <a:tabLst/>
              <a:defRPr/>
            </a:pPr>
            <a:r>
              <a:rPr kumimoji="0" lang="en-US" sz="2100" b="0" u="none" strike="noStrike" cap="none" spc="0" normalizeH="0" baseline="0" noProof="0" dirty="0">
                <a:ln>
                  <a:noFill/>
                </a:ln>
                <a:effectLst/>
                <a:uLnTx/>
                <a:uFillTx/>
              </a:rPr>
              <a:t>A pre-tax employee funded reimbursement account</a:t>
            </a:r>
          </a:p>
          <a:p>
            <a:pPr marL="285750" marR="0" lvl="0" indent="-228600" fontAlgn="auto">
              <a:lnSpc>
                <a:spcPct val="120000"/>
              </a:lnSpc>
              <a:spcBef>
                <a:spcPts val="0"/>
              </a:spcBef>
              <a:spcAft>
                <a:spcPts val="600"/>
              </a:spcAft>
              <a:buClrTx/>
              <a:buSzTx/>
              <a:buFont typeface="Arial" panose="020B0604020202020204" pitchFamily="34" charset="0"/>
              <a:buChar char="•"/>
              <a:tabLst/>
              <a:defRPr/>
            </a:pPr>
            <a:r>
              <a:rPr kumimoji="0" lang="en-US" sz="2100" b="0" u="none" strike="noStrike" cap="none" spc="0" normalizeH="0" baseline="0" noProof="0" dirty="0">
                <a:ln>
                  <a:noFill/>
                </a:ln>
                <a:effectLst/>
                <a:uLnTx/>
                <a:uFillTx/>
              </a:rPr>
              <a:t>January 1 thru December 31 Plan Year</a:t>
            </a:r>
          </a:p>
          <a:p>
            <a:pPr marL="285750" marR="0" lvl="0" indent="-228600" fontAlgn="auto">
              <a:lnSpc>
                <a:spcPct val="120000"/>
              </a:lnSpc>
              <a:spcBef>
                <a:spcPts val="0"/>
              </a:spcBef>
              <a:spcAft>
                <a:spcPts val="600"/>
              </a:spcAft>
              <a:buClrTx/>
              <a:buSzTx/>
              <a:buFont typeface="Arial" panose="020B0604020202020204" pitchFamily="34" charset="0"/>
              <a:buChar char="•"/>
              <a:tabLst/>
              <a:defRPr/>
            </a:pPr>
            <a:r>
              <a:rPr kumimoji="0" lang="en-US" sz="2100" b="0" u="none" strike="noStrike" cap="none" spc="0" normalizeH="0" baseline="0" noProof="0" dirty="0">
                <a:ln>
                  <a:noFill/>
                </a:ln>
                <a:effectLst/>
                <a:uLnTx/>
                <a:uFillTx/>
              </a:rPr>
              <a:t>You may enroll within 31 days of hire </a:t>
            </a:r>
          </a:p>
          <a:p>
            <a:pPr marL="285750" marR="0" lvl="0" indent="-228600" fontAlgn="auto">
              <a:lnSpc>
                <a:spcPct val="120000"/>
              </a:lnSpc>
              <a:spcBef>
                <a:spcPts val="0"/>
              </a:spcBef>
              <a:spcAft>
                <a:spcPts val="600"/>
              </a:spcAft>
              <a:buClrTx/>
              <a:buSzTx/>
              <a:buFont typeface="Arial" panose="020B0604020202020204" pitchFamily="34" charset="0"/>
              <a:buChar char="•"/>
              <a:tabLst/>
              <a:defRPr/>
            </a:pPr>
            <a:r>
              <a:rPr kumimoji="0" lang="en-US" sz="2100" b="0" u="none" strike="noStrike" cap="none" spc="0" normalizeH="0" baseline="0" noProof="0" dirty="0">
                <a:ln>
                  <a:noFill/>
                </a:ln>
                <a:effectLst/>
                <a:uLnTx/>
                <a:uFillTx/>
              </a:rPr>
              <a:t>Annual Enrollment in the Fall for the following plan year</a:t>
            </a:r>
          </a:p>
          <a:p>
            <a:pPr marL="285750" marR="0" lvl="0" indent="-228600" fontAlgn="auto">
              <a:lnSpc>
                <a:spcPct val="120000"/>
              </a:lnSpc>
              <a:spcBef>
                <a:spcPts val="0"/>
              </a:spcBef>
              <a:spcAft>
                <a:spcPts val="600"/>
              </a:spcAft>
              <a:buClrTx/>
              <a:buSzTx/>
              <a:buFont typeface="Arial" panose="020B0604020202020204" pitchFamily="34" charset="0"/>
              <a:buChar char="•"/>
              <a:tabLst/>
              <a:defRPr/>
            </a:pPr>
            <a:r>
              <a:rPr kumimoji="0" lang="en-US" sz="2100" b="0" u="none" strike="noStrike" cap="none" spc="0" normalizeH="0" baseline="0" noProof="0" dirty="0">
                <a:ln>
                  <a:noFill/>
                </a:ln>
                <a:effectLst/>
                <a:uLnTx/>
                <a:uFillTx/>
              </a:rPr>
              <a:t>Participants must enroll annually to participate.</a:t>
            </a:r>
          </a:p>
          <a:p>
            <a:pPr marL="285750" marR="0" lvl="0" indent="-228600" fontAlgn="auto">
              <a:lnSpc>
                <a:spcPct val="120000"/>
              </a:lnSpc>
              <a:spcBef>
                <a:spcPts val="0"/>
              </a:spcBef>
              <a:spcAft>
                <a:spcPts val="600"/>
              </a:spcAft>
              <a:buClrTx/>
              <a:buSzTx/>
              <a:buFont typeface="Arial" panose="020B0604020202020204" pitchFamily="34" charset="0"/>
              <a:buChar char="•"/>
              <a:tabLst/>
              <a:defRPr/>
            </a:pPr>
            <a:r>
              <a:rPr kumimoji="0" lang="en-US" sz="2100" b="0" u="none" strike="noStrike" cap="none" spc="0" normalizeH="0" baseline="0" noProof="0" dirty="0">
                <a:ln>
                  <a:noFill/>
                </a:ln>
                <a:effectLst/>
                <a:uLnTx/>
                <a:uFillTx/>
              </a:rPr>
              <a:t>May elect a change in annual election </a:t>
            </a:r>
            <a:r>
              <a:rPr lang="en-US" sz="2100" dirty="0"/>
              <a:t>with eligible mid-year events,</a:t>
            </a:r>
            <a:r>
              <a:rPr kumimoji="0" lang="en-US" sz="2100" b="0" u="none" strike="noStrike" cap="none" spc="0" normalizeH="0" baseline="0" noProof="0" dirty="0">
                <a:ln>
                  <a:noFill/>
                </a:ln>
                <a:effectLst/>
                <a:uLnTx/>
                <a:uFillTx/>
              </a:rPr>
              <a:t> within 31 days of event.</a:t>
            </a:r>
          </a:p>
          <a:p>
            <a:pPr marR="0" lvl="0" fontAlgn="auto">
              <a:lnSpc>
                <a:spcPct val="120000"/>
              </a:lnSpc>
              <a:spcBef>
                <a:spcPts val="0"/>
              </a:spcBef>
              <a:spcAft>
                <a:spcPts val="600"/>
              </a:spcAft>
              <a:buClrTx/>
              <a:buSzTx/>
              <a:tabLst/>
              <a:defRPr/>
            </a:pPr>
            <a:r>
              <a:rPr kumimoji="0" lang="en-US" sz="2100" b="1" u="none" strike="noStrike" cap="none" spc="0" normalizeH="0" baseline="0" noProof="0" dirty="0">
                <a:ln>
                  <a:noFill/>
                </a:ln>
                <a:effectLst/>
                <a:uLnTx/>
                <a:uFillTx/>
              </a:rPr>
              <a:t>Plan Features:</a:t>
            </a:r>
          </a:p>
          <a:p>
            <a:pPr marL="342900" indent="-228600">
              <a:lnSpc>
                <a:spcPct val="120000"/>
              </a:lnSpc>
              <a:spcAft>
                <a:spcPts val="600"/>
              </a:spcAft>
              <a:buFont typeface="Arial" panose="020B0604020202020204" pitchFamily="34" charset="0"/>
              <a:buChar char="•"/>
              <a:defRPr/>
            </a:pPr>
            <a:r>
              <a:rPr kumimoji="0" lang="en-US" sz="2100" b="0" u="none" strike="noStrike" cap="none" spc="0" normalizeH="0" baseline="0" noProof="0" dirty="0">
                <a:ln>
                  <a:noFill/>
                </a:ln>
                <a:effectLst/>
                <a:uLnTx/>
                <a:uFillTx/>
              </a:rPr>
              <a:t>Debit Card </a:t>
            </a:r>
          </a:p>
          <a:p>
            <a:pPr marL="342900" indent="-228600">
              <a:lnSpc>
                <a:spcPct val="120000"/>
              </a:lnSpc>
              <a:spcAft>
                <a:spcPts val="600"/>
              </a:spcAft>
              <a:buFont typeface="Arial" panose="020B0604020202020204" pitchFamily="34" charset="0"/>
              <a:buChar char="•"/>
              <a:defRPr/>
            </a:pPr>
            <a:r>
              <a:rPr kumimoji="0" lang="en-US" sz="2100" b="0" u="none" strike="noStrike" cap="none" spc="0" normalizeH="0" baseline="0" noProof="0" dirty="0">
                <a:ln>
                  <a:noFill/>
                </a:ln>
                <a:effectLst/>
                <a:uLnTx/>
                <a:uFillTx/>
              </a:rPr>
              <a:t>Cards can be used at POS for eligible expenses.</a:t>
            </a:r>
          </a:p>
          <a:p>
            <a:pPr marL="342900" indent="-228600">
              <a:lnSpc>
                <a:spcPct val="120000"/>
              </a:lnSpc>
              <a:spcAft>
                <a:spcPts val="600"/>
              </a:spcAft>
              <a:buFont typeface="Arial" panose="020B0604020202020204" pitchFamily="34" charset="0"/>
              <a:buChar char="•"/>
              <a:defRPr/>
            </a:pPr>
            <a:r>
              <a:rPr kumimoji="0" lang="en-US" sz="2100" b="0" u="none" strike="noStrike" cap="none" spc="0" normalizeH="0" baseline="0" noProof="0" dirty="0">
                <a:ln>
                  <a:noFill/>
                </a:ln>
                <a:effectLst/>
                <a:uLnTx/>
                <a:uFillTx/>
              </a:rPr>
              <a:t>Save your itemized receipt in case documentation is requested</a:t>
            </a:r>
          </a:p>
          <a:p>
            <a:pPr marL="342900" indent="-228600">
              <a:lnSpc>
                <a:spcPct val="120000"/>
              </a:lnSpc>
              <a:spcAft>
                <a:spcPts val="600"/>
              </a:spcAft>
              <a:buFont typeface="Arial" panose="020B0604020202020204" pitchFamily="34" charset="0"/>
              <a:buChar char="•"/>
              <a:defRPr/>
            </a:pPr>
            <a:r>
              <a:rPr kumimoji="0" lang="en-US" sz="2100" b="0" u="none" strike="noStrike" cap="none" spc="0" normalizeH="0" baseline="0" noProof="0" dirty="0">
                <a:ln>
                  <a:noFill/>
                </a:ln>
                <a:effectLst/>
                <a:uLnTx/>
                <a:uFillTx/>
              </a:rPr>
              <a:t>If you are unable to use your FSA debit card, claims by be submitted via the portal.</a:t>
            </a:r>
          </a:p>
          <a:p>
            <a:pPr marL="342900" indent="-228600">
              <a:lnSpc>
                <a:spcPct val="120000"/>
              </a:lnSpc>
              <a:spcAft>
                <a:spcPts val="600"/>
              </a:spcAft>
              <a:buFont typeface="Arial" panose="020B0604020202020204" pitchFamily="34" charset="0"/>
              <a:buChar char="•"/>
              <a:defRPr/>
            </a:pPr>
            <a:r>
              <a:rPr kumimoji="0" lang="en-US" sz="2100" b="0" u="none" strike="noStrike" cap="none" spc="0" normalizeH="0" baseline="0" noProof="0" dirty="0">
                <a:ln>
                  <a:noFill/>
                </a:ln>
                <a:effectLst/>
                <a:uLnTx/>
                <a:uFillTx/>
              </a:rPr>
              <a:t>Online Account Access and Mobile App</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cap="none" spc="0" normalizeH="0" baseline="0" noProof="0" dirty="0">
              <a:ln>
                <a:noFill/>
              </a:ln>
              <a:effectLst/>
              <a:uLnTx/>
              <a:uFillTx/>
            </a:endParaRPr>
          </a:p>
        </p:txBody>
      </p:sp>
      <p:sp>
        <p:nvSpPr>
          <p:cNvPr id="28" name="Rectangle 2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Graphical user interface&#10;&#10;Description automatically generated with medium confidence">
            <a:extLst>
              <a:ext uri="{FF2B5EF4-FFF2-40B4-BE49-F238E27FC236}">
                <a16:creationId xmlns:a16="http://schemas.microsoft.com/office/drawing/2014/main" id="{DDD6539E-FF5E-EDF2-7B66-C5F9ED277875}"/>
              </a:ext>
            </a:extLst>
          </p:cNvPr>
          <p:cNvPicPr>
            <a:picLocks noChangeAspect="1"/>
          </p:cNvPicPr>
          <p:nvPr/>
        </p:nvPicPr>
        <p:blipFill rotWithShape="1">
          <a:blip r:embed="rId3"/>
          <a:srcRect l="7225" t="22938" r="37604" b="28224"/>
          <a:stretch/>
        </p:blipFill>
        <p:spPr>
          <a:xfrm>
            <a:off x="7075967" y="2134089"/>
            <a:ext cx="4170530" cy="2621714"/>
          </a:xfrm>
          <a:prstGeom prst="rect">
            <a:avLst/>
          </a:prstGeom>
        </p:spPr>
      </p:pic>
      <p:sp>
        <p:nvSpPr>
          <p:cNvPr id="4" name="Slide Number Placeholder 3"/>
          <p:cNvSpPr>
            <a:spLocks noGrp="1"/>
          </p:cNvSpPr>
          <p:nvPr>
            <p:ph type="sldNum" sz="quarter" idx="12"/>
          </p:nvPr>
        </p:nvSpPr>
        <p:spPr>
          <a:xfrm>
            <a:off x="11704320" y="6459378"/>
            <a:ext cx="448056" cy="365125"/>
          </a:xfrm>
          <a:prstGeom prst="rect">
            <a:avLst/>
          </a:prstGeo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9D9B53E0-AB8C-4B54-9018-646A3E5E1387}" type="slidenum">
              <a:rPr kumimoji="0" lang="en-US" sz="1100"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26</a:t>
            </a:fld>
            <a:endParaRPr kumimoji="0" lang="en-US" sz="1100"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299268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Rectangle 4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sz="4000" b="1" i="0" u="none" strike="noStrike" kern="1200" cap="none" spc="0" normalizeH="0" baseline="0" noProof="0" dirty="0">
                <a:ln>
                  <a:noFill/>
                </a:ln>
                <a:solidFill>
                  <a:srgbClr val="FFFFFF"/>
                </a:solidFill>
                <a:effectLst/>
                <a:uLnTx/>
                <a:uFillTx/>
                <a:latin typeface="+mj-lt"/>
                <a:ea typeface="+mj-ea"/>
                <a:cs typeface="+mj-cs"/>
              </a:rPr>
              <a:t>Flexible Spending Account Plans </a:t>
            </a:r>
          </a:p>
        </p:txBody>
      </p:sp>
      <p:graphicFrame>
        <p:nvGraphicFramePr>
          <p:cNvPr id="4" name="Content Placeholder 3">
            <a:extLst>
              <a:ext uri="{FF2B5EF4-FFF2-40B4-BE49-F238E27FC236}">
                <a16:creationId xmlns:a16="http://schemas.microsoft.com/office/drawing/2014/main" id="{BCA168E6-672D-F5B2-D3E0-671D39F7CB32}"/>
              </a:ext>
            </a:extLst>
          </p:cNvPr>
          <p:cNvGraphicFramePr>
            <a:graphicFrameLocks noGrp="1"/>
          </p:cNvGraphicFramePr>
          <p:nvPr>
            <p:ph idx="1"/>
            <p:extLst>
              <p:ext uri="{D42A27DB-BD31-4B8C-83A1-F6EECF244321}">
                <p14:modId xmlns:p14="http://schemas.microsoft.com/office/powerpoint/2010/main" val="4099404413"/>
              </p:ext>
            </p:extLst>
          </p:nvPr>
        </p:nvGraphicFramePr>
        <p:xfrm>
          <a:off x="4835711" y="452712"/>
          <a:ext cx="6555347" cy="5932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a:xfrm>
            <a:off x="11704320" y="6455664"/>
            <a:ext cx="448056" cy="365125"/>
          </a:xfrm>
          <a:prstGeom prst="rect">
            <a:avLst/>
          </a:prstGeo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9D9B53E0-AB8C-4B54-9018-646A3E5E1387}" type="slidenum">
              <a:rPr kumimoji="0" lang="en-US" sz="1100" b="0" i="0" u="none" strike="noStrike" cap="none" spc="0" normalizeH="0" baseline="0" noProof="0">
                <a:ln>
                  <a:noFill/>
                </a:ln>
                <a:solidFill>
                  <a:schemeClr val="tx1">
                    <a:lumMod val="50000"/>
                    <a:lumOff val="50000"/>
                  </a:schemeClr>
                </a:solidFill>
                <a:effectLst/>
                <a:uLnTx/>
                <a:uFillTx/>
              </a:rPr>
              <a:pPr marR="0" lvl="0" indent="0" fontAlgn="auto">
                <a:spcBef>
                  <a:spcPts val="0"/>
                </a:spcBef>
                <a:spcAft>
                  <a:spcPts val="600"/>
                </a:spcAft>
                <a:buClrTx/>
                <a:buSzTx/>
                <a:buFontTx/>
                <a:buNone/>
                <a:tabLst/>
                <a:defRPr/>
              </a:pPr>
              <a:t>27</a:t>
            </a:fld>
            <a:endParaRPr kumimoji="0" lang="en-US" sz="1100" b="0" i="0" u="none" strike="noStrike" cap="none" spc="0" normalizeH="0" baseline="0" noProof="0">
              <a:ln>
                <a:noFill/>
              </a:ln>
              <a:solidFill>
                <a:schemeClr val="tx1">
                  <a:lumMod val="50000"/>
                  <a:lumOff val="50000"/>
                </a:schemeClr>
              </a:solidFill>
              <a:effectLst/>
              <a:uLnTx/>
              <a:uFillTx/>
            </a:endParaRPr>
          </a:p>
        </p:txBody>
      </p:sp>
    </p:spTree>
    <p:extLst>
      <p:ext uri="{BB962C8B-B14F-4D97-AF65-F5344CB8AC3E}">
        <p14:creationId xmlns:p14="http://schemas.microsoft.com/office/powerpoint/2010/main" val="2136685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anchor="b">
            <a:normAutofit/>
          </a:bodyPr>
          <a:lstStyle/>
          <a:p>
            <a:r>
              <a:rPr lang="en-US" sz="3700" b="1">
                <a:latin typeface="+mn-lt"/>
              </a:rPr>
              <a:t>How much should you elect to put in your FSA?</a:t>
            </a:r>
          </a:p>
        </p:txBody>
      </p:sp>
      <p:sp>
        <p:nvSpPr>
          <p:cNvPr id="24" name="Content Placeholder 2"/>
          <p:cNvSpPr>
            <a:spLocks noGrp="1"/>
          </p:cNvSpPr>
          <p:nvPr>
            <p:ph idx="1"/>
          </p:nvPr>
        </p:nvSpPr>
        <p:spPr>
          <a:xfrm>
            <a:off x="1144923" y="2405894"/>
            <a:ext cx="5315189" cy="4170530"/>
          </a:xfrm>
        </p:spPr>
        <p:txBody>
          <a:bodyPr anchor="t">
            <a:normAutofit lnSpcReduction="10000"/>
          </a:bodyPr>
          <a:lstStyle/>
          <a:p>
            <a:pPr marL="0" indent="0">
              <a:buNone/>
            </a:pPr>
            <a:r>
              <a:rPr lang="en-US" sz="1800" b="1" dirty="0"/>
              <a:t>You can enroll in the Health FSA, Dependent Care Assistance Plan, or Both</a:t>
            </a:r>
          </a:p>
          <a:p>
            <a:pPr lvl="1"/>
            <a:r>
              <a:rPr lang="en-US" sz="1800" dirty="0"/>
              <a:t>Money set aside in the specific FSA must be used for the designated spending account.</a:t>
            </a:r>
          </a:p>
          <a:p>
            <a:pPr lvl="1"/>
            <a:r>
              <a:rPr lang="en-US" sz="1800" dirty="0"/>
              <a:t>Funds cannot be mixed or transferred</a:t>
            </a:r>
          </a:p>
          <a:p>
            <a:pPr lvl="1"/>
            <a:r>
              <a:rPr lang="en-US" sz="1800" dirty="0"/>
              <a:t>Review the list of eligible expenses for each of the plans</a:t>
            </a:r>
          </a:p>
          <a:p>
            <a:pPr lvl="1"/>
            <a:endParaRPr lang="en-US" sz="1800" dirty="0"/>
          </a:p>
          <a:p>
            <a:pPr marL="0" indent="0">
              <a:buNone/>
            </a:pPr>
            <a:r>
              <a:rPr lang="en-US" sz="1800" b="1" dirty="0"/>
              <a:t>Be conservative when estimating your healthcare expenses</a:t>
            </a:r>
          </a:p>
          <a:p>
            <a:pPr lvl="1"/>
            <a:r>
              <a:rPr lang="en-US" sz="1800" dirty="0"/>
              <a:t>Make sure you contribute funds you are confident you will spend in the plan year.</a:t>
            </a:r>
          </a:p>
          <a:p>
            <a:pPr lvl="1"/>
            <a:r>
              <a:rPr lang="en-US" sz="1800" dirty="0"/>
              <a:t>You will forfeit unused funds at the expiration of the grace/carry forward period.</a:t>
            </a:r>
          </a:p>
        </p:txBody>
      </p:sp>
      <p:sp>
        <p:nvSpPr>
          <p:cNvPr id="71" name="Rectangle 7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Dollar">
            <a:extLst>
              <a:ext uri="{FF2B5EF4-FFF2-40B4-BE49-F238E27FC236}">
                <a16:creationId xmlns:a16="http://schemas.microsoft.com/office/drawing/2014/main" id="{F2FB080F-444F-81BF-220A-508FE0BD3E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2218605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1" name="Rectangle 471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113" name="Rectangle 471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5" name="Rectangle 471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7" name="Rectangle 471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9" name="Rectangle 471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21" name="Freeform: Shape 471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123" name="Rectangle 471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5"/>
          <p:cNvSpPr>
            <a:spLocks noGrp="1" noChangeArrowheads="1"/>
          </p:cNvSpPr>
          <p:nvPr>
            <p:ph type="title"/>
          </p:nvPr>
        </p:nvSpPr>
        <p:spPr>
          <a:xfrm>
            <a:off x="466722" y="586855"/>
            <a:ext cx="3201366" cy="3387497"/>
          </a:xfrm>
        </p:spPr>
        <p:txBody>
          <a:bodyPr anchor="b">
            <a:normAutofit/>
          </a:bodyPr>
          <a:lstStyle/>
          <a:p>
            <a:pPr algn="r"/>
            <a:r>
              <a:rPr lang="en-US" sz="4000" b="1" dirty="0">
                <a:solidFill>
                  <a:srgbClr val="FFFFFF"/>
                </a:solidFill>
                <a:latin typeface="+mn-lt"/>
              </a:rPr>
              <a:t>Retiree Medical Benefits</a:t>
            </a:r>
          </a:p>
        </p:txBody>
      </p:sp>
      <p:sp>
        <p:nvSpPr>
          <p:cNvPr id="47120" name="Rectangle 10"/>
          <p:cNvSpPr>
            <a:spLocks noGrp="1" noChangeArrowheads="1"/>
          </p:cNvSpPr>
          <p:nvPr>
            <p:ph idx="1"/>
          </p:nvPr>
        </p:nvSpPr>
        <p:spPr>
          <a:xfrm>
            <a:off x="4810259" y="649480"/>
            <a:ext cx="6555347" cy="5546047"/>
          </a:xfrm>
        </p:spPr>
        <p:txBody>
          <a:bodyPr anchor="ctr">
            <a:normAutofit/>
          </a:bodyPr>
          <a:lstStyle/>
          <a:p>
            <a:pPr marL="0" indent="0">
              <a:spcBef>
                <a:spcPts val="0"/>
              </a:spcBef>
              <a:buNone/>
            </a:pPr>
            <a:r>
              <a:rPr lang="en-US" altLang="en-US" sz="2000" dirty="0"/>
              <a:t>Health Reimbursement Arrangement (HRA) </a:t>
            </a:r>
          </a:p>
          <a:p>
            <a:pPr marL="0" indent="0">
              <a:spcBef>
                <a:spcPts val="0"/>
              </a:spcBef>
              <a:buNone/>
            </a:pPr>
            <a:r>
              <a:rPr lang="en-US" altLang="en-US" sz="2000" dirty="0"/>
              <a:t>for Employees hired on or </a:t>
            </a:r>
            <a:r>
              <a:rPr lang="en-US" altLang="en-US" sz="2000" i="1" dirty="0"/>
              <a:t>after January 1, 2009</a:t>
            </a:r>
            <a:r>
              <a:rPr lang="en-US" altLang="en-US" sz="2000" dirty="0"/>
              <a:t>:</a:t>
            </a:r>
          </a:p>
          <a:p>
            <a:pPr marL="0" indent="0">
              <a:buNone/>
            </a:pPr>
            <a:endParaRPr lang="en-US" altLang="en-US" sz="2000" dirty="0"/>
          </a:p>
          <a:p>
            <a:pPr lvl="1">
              <a:spcBef>
                <a:spcPts val="0"/>
              </a:spcBef>
              <a:spcAft>
                <a:spcPts val="1200"/>
              </a:spcAft>
            </a:pPr>
            <a:r>
              <a:rPr lang="en-US" altLang="en-US" sz="2000" dirty="0"/>
              <a:t>2 year waiting period or equivalent # of hours</a:t>
            </a:r>
          </a:p>
          <a:p>
            <a:pPr lvl="1">
              <a:spcBef>
                <a:spcPts val="0"/>
              </a:spcBef>
              <a:spcAft>
                <a:spcPts val="1200"/>
              </a:spcAft>
            </a:pPr>
            <a:r>
              <a:rPr lang="en-US" altLang="en-US" sz="2000" dirty="0"/>
              <a:t>Regular full-time and part-time employees (.50 FTE)</a:t>
            </a:r>
          </a:p>
          <a:p>
            <a:pPr lvl="1">
              <a:spcBef>
                <a:spcPts val="0"/>
              </a:spcBef>
              <a:spcAft>
                <a:spcPts val="1200"/>
              </a:spcAft>
            </a:pPr>
            <a:r>
              <a:rPr lang="en-US" altLang="en-US" sz="2000" dirty="0"/>
              <a:t>Contributing member of SCERA</a:t>
            </a:r>
          </a:p>
          <a:p>
            <a:pPr lvl="1">
              <a:spcBef>
                <a:spcPts val="0"/>
              </a:spcBef>
              <a:spcAft>
                <a:spcPts val="1200"/>
              </a:spcAft>
            </a:pPr>
            <a:r>
              <a:rPr lang="en-US" altLang="en-US" sz="2000" dirty="0"/>
              <a:t>Initial County Contribution $2,400 after waiting period (FT)</a:t>
            </a:r>
          </a:p>
          <a:p>
            <a:pPr lvl="1">
              <a:spcBef>
                <a:spcPts val="0"/>
              </a:spcBef>
              <a:spcAft>
                <a:spcPts val="1200"/>
              </a:spcAft>
            </a:pPr>
            <a:r>
              <a:rPr lang="en-US" altLang="en-US" sz="2000" dirty="0"/>
              <a:t>After Initial Contribution: $0.58/hour (approx. $100/mo.) </a:t>
            </a:r>
          </a:p>
          <a:p>
            <a:pPr lvl="1">
              <a:spcBef>
                <a:spcPts val="0"/>
              </a:spcBef>
              <a:spcAft>
                <a:spcPts val="1200"/>
              </a:spcAft>
            </a:pPr>
            <a:r>
              <a:rPr lang="en-US" altLang="en-US" sz="2000" dirty="0"/>
              <a:t>Account is available upon retirement for retiree medical expenses.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59" name="Rectangle 58">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b="1" kern="1200" dirty="0">
                <a:solidFill>
                  <a:srgbClr val="FFFFFF"/>
                </a:solidFill>
                <a:latin typeface="+mj-lt"/>
                <a:ea typeface="+mj-ea"/>
                <a:cs typeface="+mj-cs"/>
              </a:rPr>
              <a:t>Full Time Employee</a:t>
            </a:r>
            <a:r>
              <a:rPr lang="en-US" sz="4000" b="1" dirty="0">
                <a:solidFill>
                  <a:srgbClr val="FFFFFF"/>
                </a:solidFill>
              </a:rPr>
              <a:t>s</a:t>
            </a:r>
          </a:p>
        </p:txBody>
      </p:sp>
      <p:sp>
        <p:nvSpPr>
          <p:cNvPr id="35" name="Freeform: Shape 34">
            <a:extLst>
              <a:ext uri="{FF2B5EF4-FFF2-40B4-BE49-F238E27FC236}">
                <a16:creationId xmlns:a16="http://schemas.microsoft.com/office/drawing/2014/main" id="{CB0B96D7-1F5A-356A-108E-3E8CF2959386}"/>
              </a:ext>
            </a:extLst>
          </p:cNvPr>
          <p:cNvSpPr/>
          <p:nvPr/>
        </p:nvSpPr>
        <p:spPr>
          <a:xfrm>
            <a:off x="481584" y="1683493"/>
            <a:ext cx="11228832" cy="1659701"/>
          </a:xfrm>
          <a:custGeom>
            <a:avLst/>
            <a:gdLst>
              <a:gd name="connsiteX0" fmla="*/ 0 w 9697686"/>
              <a:gd name="connsiteY0" fmla="*/ 0 h 604800"/>
              <a:gd name="connsiteX1" fmla="*/ 9697686 w 9697686"/>
              <a:gd name="connsiteY1" fmla="*/ 0 h 604800"/>
              <a:gd name="connsiteX2" fmla="*/ 9697686 w 9697686"/>
              <a:gd name="connsiteY2" fmla="*/ 604800 h 604800"/>
              <a:gd name="connsiteX3" fmla="*/ 0 w 9697686"/>
              <a:gd name="connsiteY3" fmla="*/ 604800 h 604800"/>
              <a:gd name="connsiteX4" fmla="*/ 0 w 9697686"/>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7686" h="604800">
                <a:moveTo>
                  <a:pt x="0" y="0"/>
                </a:moveTo>
                <a:lnTo>
                  <a:pt x="9697686" y="0"/>
                </a:lnTo>
                <a:lnTo>
                  <a:pt x="9697686"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spcBef>
                <a:spcPts val="600"/>
              </a:spcBef>
              <a:buClr>
                <a:srgbClr val="44546A"/>
              </a:buClr>
              <a:defRPr/>
            </a:pPr>
            <a:r>
              <a:rPr lang="en-US" sz="2400" b="0" dirty="0">
                <a:solidFill>
                  <a:schemeClr val="accent1">
                    <a:lumMod val="50000"/>
                  </a:schemeClr>
                </a:solidFill>
              </a:rPr>
              <a:t>Must be eligible for benefits per your Memorandum of Understanding (MOU) or Salary Resolution</a:t>
            </a:r>
          </a:p>
        </p:txBody>
      </p:sp>
      <p:sp>
        <p:nvSpPr>
          <p:cNvPr id="3" name="Freeform: Shape 2">
            <a:extLst>
              <a:ext uri="{FF2B5EF4-FFF2-40B4-BE49-F238E27FC236}">
                <a16:creationId xmlns:a16="http://schemas.microsoft.com/office/drawing/2014/main" id="{A58EDEA9-93AA-E83C-00DF-34BB4B5A07C7}"/>
              </a:ext>
            </a:extLst>
          </p:cNvPr>
          <p:cNvSpPr/>
          <p:nvPr/>
        </p:nvSpPr>
        <p:spPr>
          <a:xfrm>
            <a:off x="1101256" y="3514806"/>
            <a:ext cx="3653624"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2000" b="1" i="1" kern="1200" baseline="0" dirty="0"/>
              <a:t>How much are the premiums?</a:t>
            </a:r>
            <a:endParaRPr lang="en-US" sz="2000" kern="1200" dirty="0"/>
          </a:p>
        </p:txBody>
      </p:sp>
      <p:grpSp>
        <p:nvGrpSpPr>
          <p:cNvPr id="23" name="Group 22">
            <a:extLst>
              <a:ext uri="{FF2B5EF4-FFF2-40B4-BE49-F238E27FC236}">
                <a16:creationId xmlns:a16="http://schemas.microsoft.com/office/drawing/2014/main" id="{CB2E145B-3110-F6F9-2598-3F036A3893C4}"/>
              </a:ext>
            </a:extLst>
          </p:cNvPr>
          <p:cNvGrpSpPr/>
          <p:nvPr/>
        </p:nvGrpSpPr>
        <p:grpSpPr>
          <a:xfrm>
            <a:off x="1383564" y="4160593"/>
            <a:ext cx="9465410" cy="866094"/>
            <a:chOff x="1383564" y="4160593"/>
            <a:chExt cx="9465410" cy="866094"/>
          </a:xfrm>
        </p:grpSpPr>
        <p:sp>
          <p:nvSpPr>
            <p:cNvPr id="20" name="Oval 19">
              <a:extLst>
                <a:ext uri="{FF2B5EF4-FFF2-40B4-BE49-F238E27FC236}">
                  <a16:creationId xmlns:a16="http://schemas.microsoft.com/office/drawing/2014/main" id="{BDF515E2-0EAF-9D90-0938-6BE48AF2526F}"/>
                </a:ext>
              </a:extLst>
            </p:cNvPr>
            <p:cNvSpPr/>
            <p:nvPr/>
          </p:nvSpPr>
          <p:spPr>
            <a:xfrm>
              <a:off x="1383564" y="4183658"/>
              <a:ext cx="604800" cy="631146"/>
            </a:xfrm>
            <a:prstGeom prst="ellipse">
              <a:avLst/>
            </a:prstGeom>
            <a:solidFill>
              <a:srgbClr val="B52226"/>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dirty="0"/>
            </a:p>
          </p:txBody>
        </p:sp>
        <p:sp>
          <p:nvSpPr>
            <p:cNvPr id="21" name="Rectangle 20" descr="Stopwatch 75% with solid fill">
              <a:extLst>
                <a:ext uri="{FF2B5EF4-FFF2-40B4-BE49-F238E27FC236}">
                  <a16:creationId xmlns:a16="http://schemas.microsoft.com/office/drawing/2014/main" id="{BF5C7013-AC88-B826-B9FA-F2D81349F11C}"/>
                </a:ext>
              </a:extLst>
            </p:cNvPr>
            <p:cNvSpPr/>
            <p:nvPr/>
          </p:nvSpPr>
          <p:spPr>
            <a:xfrm>
              <a:off x="1510572" y="4299670"/>
              <a:ext cx="350784" cy="366064"/>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Freeform: Shape 21">
              <a:extLst>
                <a:ext uri="{FF2B5EF4-FFF2-40B4-BE49-F238E27FC236}">
                  <a16:creationId xmlns:a16="http://schemas.microsoft.com/office/drawing/2014/main" id="{EA918622-5989-A926-7F36-C796CC8A3C6B}"/>
                </a:ext>
              </a:extLst>
            </p:cNvPr>
            <p:cNvSpPr/>
            <p:nvPr/>
          </p:nvSpPr>
          <p:spPr>
            <a:xfrm>
              <a:off x="2115371" y="4160593"/>
              <a:ext cx="8733603" cy="866094"/>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R="0" lvl="0" defTabSz="914400" fontAlgn="auto">
                <a:spcBef>
                  <a:spcPts val="0"/>
                </a:spcBef>
                <a:spcAft>
                  <a:spcPts val="1200"/>
                </a:spcAft>
                <a:buClr>
                  <a:srgbClr val="44546A"/>
                </a:buClr>
                <a:buSzTx/>
                <a:tabLst/>
                <a:defRPr/>
              </a:pPr>
              <a:r>
                <a:rPr kumimoji="0" lang="en-US" sz="1800" b="0" u="none" strike="noStrike" cap="none" spc="0" normalizeH="0" baseline="0" noProof="0" dirty="0">
                  <a:ln>
                    <a:noFill/>
                  </a:ln>
                  <a:effectLst/>
                  <a:uLnTx/>
                  <a:uFillTx/>
                </a:rPr>
                <a:t>Salary Resolution, SCDPDAA, SCLEMA, SCPDIA, and SCPA bargaining units will receive full County contribution if FTE is at least .75 (60 hours or more bi-weekly)</a:t>
              </a:r>
            </a:p>
          </p:txBody>
        </p:sp>
      </p:grpSp>
      <p:grpSp>
        <p:nvGrpSpPr>
          <p:cNvPr id="28" name="Group 27">
            <a:extLst>
              <a:ext uri="{FF2B5EF4-FFF2-40B4-BE49-F238E27FC236}">
                <a16:creationId xmlns:a16="http://schemas.microsoft.com/office/drawing/2014/main" id="{AEE2C939-F08B-3B8D-302A-F2521EDF7236}"/>
              </a:ext>
            </a:extLst>
          </p:cNvPr>
          <p:cNvGrpSpPr/>
          <p:nvPr/>
        </p:nvGrpSpPr>
        <p:grpSpPr>
          <a:xfrm>
            <a:off x="1371598" y="5252884"/>
            <a:ext cx="9468003" cy="604800"/>
            <a:chOff x="1371598" y="5252884"/>
            <a:chExt cx="9468003" cy="604800"/>
          </a:xfrm>
        </p:grpSpPr>
        <p:sp>
          <p:nvSpPr>
            <p:cNvPr id="25" name="Oval 24">
              <a:extLst>
                <a:ext uri="{FF2B5EF4-FFF2-40B4-BE49-F238E27FC236}">
                  <a16:creationId xmlns:a16="http://schemas.microsoft.com/office/drawing/2014/main" id="{05F724B1-CB3B-6C24-0A8A-FEDA7ACCB17F}"/>
                </a:ext>
              </a:extLst>
            </p:cNvPr>
            <p:cNvSpPr/>
            <p:nvPr/>
          </p:nvSpPr>
          <p:spPr>
            <a:xfrm>
              <a:off x="1371598" y="5252884"/>
              <a:ext cx="604800" cy="6048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sp>
          <p:nvSpPr>
            <p:cNvPr id="26" name="Rectangle 25" descr="Stopwatch 75% with solid fill">
              <a:extLst>
                <a:ext uri="{FF2B5EF4-FFF2-40B4-BE49-F238E27FC236}">
                  <a16:creationId xmlns:a16="http://schemas.microsoft.com/office/drawing/2014/main" id="{4F653041-BFC9-8F9C-6ECA-B03E775973BF}"/>
                </a:ext>
              </a:extLst>
            </p:cNvPr>
            <p:cNvSpPr/>
            <p:nvPr/>
          </p:nvSpPr>
          <p:spPr>
            <a:xfrm>
              <a:off x="1498606" y="5379892"/>
              <a:ext cx="350784" cy="350784"/>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33BBDC14-E5B6-E535-9D75-E0C0A0CF4FDA}"/>
                </a:ext>
              </a:extLst>
            </p:cNvPr>
            <p:cNvSpPr/>
            <p:nvPr/>
          </p:nvSpPr>
          <p:spPr>
            <a:xfrm>
              <a:off x="2105998" y="5252884"/>
              <a:ext cx="8733603"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R="0" lvl="0" defTabSz="914400" fontAlgn="auto">
                <a:spcBef>
                  <a:spcPts val="0"/>
                </a:spcBef>
                <a:spcAft>
                  <a:spcPts val="1200"/>
                </a:spcAft>
                <a:buClr>
                  <a:srgbClr val="44546A"/>
                </a:buClr>
                <a:buSzTx/>
                <a:tabLst/>
                <a:defRPr/>
              </a:pPr>
              <a:r>
                <a:rPr kumimoji="0" lang="en-US" sz="1800" b="0" u="none" strike="noStrike" cap="none" spc="0" normalizeH="0" baseline="0" noProof="0" dirty="0">
                  <a:ln>
                    <a:noFill/>
                  </a:ln>
                  <a:effectLst/>
                  <a:uLnTx/>
                  <a:uFillTx/>
                </a:rPr>
                <a:t>All other Bargaining Units will receive the full County contribution with a 1 FTE.</a:t>
              </a:r>
            </a:p>
          </p:txBody>
        </p:sp>
      </p:grpSp>
    </p:spTree>
    <p:extLst>
      <p:ext uri="{BB962C8B-B14F-4D97-AF65-F5344CB8AC3E}">
        <p14:creationId xmlns:p14="http://schemas.microsoft.com/office/powerpoint/2010/main" val="1010591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446" name="Rectangle 5644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47" name="Rectangle 5644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48" name="Rectangle 5644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49" name="Rectangle 5644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450" name="Freeform: Shape 5644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451" name="Rectangle 5645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2"/>
          <p:cNvSpPr>
            <a:spLocks noGrp="1" noChangeArrowheads="1"/>
          </p:cNvSpPr>
          <p:nvPr>
            <p:ph type="title"/>
          </p:nvPr>
        </p:nvSpPr>
        <p:spPr>
          <a:xfrm>
            <a:off x="586478" y="1683756"/>
            <a:ext cx="3115265" cy="2396359"/>
          </a:xfrm>
        </p:spPr>
        <p:txBody>
          <a:bodyPr anchor="b">
            <a:normAutofit/>
          </a:bodyPr>
          <a:lstStyle/>
          <a:p>
            <a:pPr algn="r"/>
            <a:r>
              <a:rPr lang="en-US" sz="4000" b="1">
                <a:solidFill>
                  <a:srgbClr val="FFFFFF"/>
                </a:solidFill>
                <a:latin typeface="+mn-lt"/>
              </a:rPr>
              <a:t>Life Insurance</a:t>
            </a:r>
            <a:endParaRPr lang="en-US" sz="4000">
              <a:solidFill>
                <a:srgbClr val="FFFFFF"/>
              </a:solidFill>
            </a:endParaRPr>
          </a:p>
        </p:txBody>
      </p:sp>
      <p:graphicFrame>
        <p:nvGraphicFramePr>
          <p:cNvPr id="56452" name="Content Placeholder 4">
            <a:extLst>
              <a:ext uri="{FF2B5EF4-FFF2-40B4-BE49-F238E27FC236}">
                <a16:creationId xmlns:a16="http://schemas.microsoft.com/office/drawing/2014/main" id="{1CD45738-4643-FA2E-03B8-523F080C0472}"/>
              </a:ext>
            </a:extLst>
          </p:cNvPr>
          <p:cNvGraphicFramePr>
            <a:graphicFrameLocks noGrp="1"/>
          </p:cNvGraphicFramePr>
          <p:nvPr>
            <p:ph idx="1"/>
            <p:extLst>
              <p:ext uri="{D42A27DB-BD31-4B8C-83A1-F6EECF244321}">
                <p14:modId xmlns:p14="http://schemas.microsoft.com/office/powerpoint/2010/main" val="3041088619"/>
              </p:ext>
            </p:extLst>
          </p:nvPr>
        </p:nvGraphicFramePr>
        <p:xfrm>
          <a:off x="4374692" y="952500"/>
          <a:ext cx="7480430" cy="549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6605" y="11387"/>
            <a:ext cx="1694486" cy="1065955"/>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09881-F91B-939A-3AF5-0E79EC79923E}"/>
              </a:ext>
            </a:extLst>
          </p:cNvPr>
          <p:cNvSpPr>
            <a:spLocks noGrp="1"/>
          </p:cNvSpPr>
          <p:nvPr>
            <p:ph type="title"/>
          </p:nvPr>
        </p:nvSpPr>
        <p:spPr>
          <a:xfrm>
            <a:off x="748913" y="251383"/>
            <a:ext cx="10694172" cy="1667569"/>
          </a:xfrm>
        </p:spPr>
        <p:txBody>
          <a:bodyPr vert="horz" lIns="91440" tIns="45720" rIns="91440" bIns="45720" rtlCol="0" anchor="b">
            <a:normAutofit/>
          </a:bodyPr>
          <a:lstStyle/>
          <a:p>
            <a:pPr defTabSz="914400"/>
            <a:r>
              <a:rPr lang="en-US" sz="4000" b="1" kern="1200" dirty="0">
                <a:solidFill>
                  <a:schemeClr val="tx1"/>
                </a:solidFill>
                <a:latin typeface="+mj-lt"/>
                <a:ea typeface="+mj-ea"/>
                <a:cs typeface="+mj-cs"/>
              </a:rPr>
              <a:t>Staff Development &amp; Wellness Allowance Program</a:t>
            </a: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5A829F6-8173-E301-1CB9-424328099326}"/>
              </a:ext>
            </a:extLst>
          </p:cNvPr>
          <p:cNvSpPr txBox="1">
            <a:spLocks/>
          </p:cNvSpPr>
          <p:nvPr/>
        </p:nvSpPr>
        <p:spPr>
          <a:xfrm>
            <a:off x="1472108" y="4748194"/>
            <a:ext cx="9485905" cy="1325167"/>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spcAft>
                <a:spcPts val="1200"/>
              </a:spcAft>
              <a:buFontTx/>
              <a:buNone/>
              <a:defRPr/>
            </a:pPr>
            <a:r>
              <a:rPr lang="en-US" sz="1600" dirty="0">
                <a:solidFill>
                  <a:prstClr val="black"/>
                </a:solidFill>
              </a:rPr>
              <a:t>Effective July 1, 2023, DSA, DSLEM and SCLEMA not eligible for reimbursement program, but receive yearly stipend for staff development instead.</a:t>
            </a:r>
          </a:p>
          <a:p>
            <a:pPr marL="0" indent="0" defTabSz="914400">
              <a:lnSpc>
                <a:spcPct val="100000"/>
              </a:lnSpc>
              <a:spcBef>
                <a:spcPts val="0"/>
              </a:spcBef>
              <a:spcAft>
                <a:spcPts val="1200"/>
              </a:spcAft>
              <a:buFontTx/>
              <a:buNone/>
              <a:defRPr/>
            </a:pPr>
            <a:r>
              <a:rPr lang="en-US" sz="1600" dirty="0">
                <a:solidFill>
                  <a:prstClr val="black"/>
                </a:solidFill>
              </a:rPr>
              <a:t>Effective July 1, 2025, SEIU not eligible for Staff Development and Wellness program</a:t>
            </a:r>
          </a:p>
          <a:p>
            <a:pPr marL="0" indent="0" defTabSz="914400">
              <a:lnSpc>
                <a:spcPct val="100000"/>
              </a:lnSpc>
              <a:spcBef>
                <a:spcPts val="0"/>
              </a:spcBef>
              <a:spcAft>
                <a:spcPts val="1200"/>
              </a:spcAft>
              <a:buFontTx/>
              <a:buNone/>
              <a:defRPr/>
            </a:pPr>
            <a:r>
              <a:rPr lang="en-US" sz="1600" dirty="0">
                <a:solidFill>
                  <a:prstClr val="black"/>
                </a:solidFill>
              </a:rPr>
              <a:t>Contact </a:t>
            </a:r>
            <a:r>
              <a:rPr lang="en-US" sz="1600" dirty="0">
                <a:solidFill>
                  <a:prstClr val="black"/>
                </a:solidFill>
                <a:hlinkClick r:id="rId3"/>
              </a:rPr>
              <a:t>staffdev@sonomacounty.gov </a:t>
            </a:r>
            <a:r>
              <a:rPr lang="en-US" sz="1600" dirty="0">
                <a:solidFill>
                  <a:prstClr val="black"/>
                </a:solidFill>
              </a:rPr>
              <a:t>directly with more questions</a:t>
            </a:r>
            <a:endParaRPr lang="en-US" sz="3200" dirty="0"/>
          </a:p>
        </p:txBody>
      </p:sp>
      <p:graphicFrame>
        <p:nvGraphicFramePr>
          <p:cNvPr id="9" name="Content Placeholder 8">
            <a:extLst>
              <a:ext uri="{FF2B5EF4-FFF2-40B4-BE49-F238E27FC236}">
                <a16:creationId xmlns:a16="http://schemas.microsoft.com/office/drawing/2014/main" id="{C22C7EE7-DEDF-7DE6-C8E2-93D9010076C8}"/>
              </a:ext>
            </a:extLst>
          </p:cNvPr>
          <p:cNvGraphicFramePr>
            <a:graphicFrameLocks noGrp="1"/>
          </p:cNvGraphicFramePr>
          <p:nvPr>
            <p:ph idx="1"/>
            <p:extLst>
              <p:ext uri="{D42A27DB-BD31-4B8C-83A1-F6EECF244321}">
                <p14:modId xmlns:p14="http://schemas.microsoft.com/office/powerpoint/2010/main" val="2298004773"/>
              </p:ext>
            </p:extLst>
          </p:nvPr>
        </p:nvGraphicFramePr>
        <p:xfrm>
          <a:off x="1233982" y="2246390"/>
          <a:ext cx="9724031" cy="2010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983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09881-F91B-939A-3AF5-0E79EC79923E}"/>
              </a:ext>
            </a:extLst>
          </p:cNvPr>
          <p:cNvSpPr>
            <a:spLocks noGrp="1"/>
          </p:cNvSpPr>
          <p:nvPr>
            <p:ph type="title"/>
          </p:nvPr>
        </p:nvSpPr>
        <p:spPr>
          <a:xfrm>
            <a:off x="5596501" y="489508"/>
            <a:ext cx="5754896" cy="1667569"/>
          </a:xfrm>
        </p:spPr>
        <p:txBody>
          <a:bodyPr vert="horz" lIns="91440" tIns="45720" rIns="91440" bIns="45720" rtlCol="0" anchor="b">
            <a:normAutofit/>
          </a:bodyPr>
          <a:lstStyle/>
          <a:p>
            <a:pPr defTabSz="914400"/>
            <a:r>
              <a:rPr lang="en-US" sz="4000" b="1" kern="1200" dirty="0">
                <a:solidFill>
                  <a:schemeClr val="tx1"/>
                </a:solidFill>
                <a:latin typeface="+mj-lt"/>
                <a:ea typeface="+mj-ea"/>
                <a:cs typeface="+mj-cs"/>
              </a:rPr>
              <a:t>Regional Parks Annual Membership Benefit</a:t>
            </a:r>
          </a:p>
        </p:txBody>
      </p:sp>
      <p:pic>
        <p:nvPicPr>
          <p:cNvPr id="5" name="Content Placeholder 4" descr="A picture containing logo&#10;&#10;Description automatically generated">
            <a:extLst>
              <a:ext uri="{FF2B5EF4-FFF2-40B4-BE49-F238E27FC236}">
                <a16:creationId xmlns:a16="http://schemas.microsoft.com/office/drawing/2014/main" id="{495A2B7C-26CB-2B4D-1C73-2C817187AA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8130" y="2685025"/>
            <a:ext cx="3876165" cy="1056254"/>
          </a:xfrm>
          <a:prstGeom prst="rect">
            <a:avLst/>
          </a:prstGeom>
        </p:spPr>
      </p:pic>
      <p:sp>
        <p:nvSpPr>
          <p:cNvPr id="8" name="TextBox 7">
            <a:extLst>
              <a:ext uri="{FF2B5EF4-FFF2-40B4-BE49-F238E27FC236}">
                <a16:creationId xmlns:a16="http://schemas.microsoft.com/office/drawing/2014/main" id="{E327218D-B401-97CC-81F6-4BE6C467E066}"/>
              </a:ext>
            </a:extLst>
          </p:cNvPr>
          <p:cNvSpPr txBox="1"/>
          <p:nvPr/>
        </p:nvSpPr>
        <p:spPr>
          <a:xfrm>
            <a:off x="5596502" y="2405894"/>
            <a:ext cx="5754896" cy="3197464"/>
          </a:xfrm>
          <a:prstGeom prst="rect">
            <a:avLst/>
          </a:prstGeom>
        </p:spPr>
        <p:txBody>
          <a:bodyPr vert="horz" lIns="91440" tIns="45720" rIns="91440" bIns="45720" rtlCol="0" anchor="t">
            <a:normAutofit/>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For SEIU (incl. Extra Help), ESC, SCPA, SCDPDAA</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Annual Membership, obtain code</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Parking pass good at more than 55 parks</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One night of camping at a Regional Park campground</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Other discounts and perks</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Complete online form on Benefits website (under </a:t>
            </a:r>
            <a:r>
              <a:rPr lang="en-US" dirty="0"/>
              <a:t>Employee Benefit</a:t>
            </a:r>
            <a:r>
              <a:rPr kumimoji="0" lang="en-US" b="0" i="0" u="none" strike="noStrike" cap="none" spc="0" normalizeH="0" baseline="0" noProof="0" dirty="0">
                <a:ln>
                  <a:noFill/>
                </a:ln>
                <a:effectLst/>
                <a:uLnTx/>
                <a:uFillTx/>
              </a:rPr>
              <a:t>s) to receive code. Take code in person to Parks Department or order pass online via code</a:t>
            </a: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310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9" name="Rectangle 106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lean Commute Pre-Tax">
            <a:extLst>
              <a:ext uri="{FF2B5EF4-FFF2-40B4-BE49-F238E27FC236}">
                <a16:creationId xmlns:a16="http://schemas.microsoft.com/office/drawing/2014/main" id="{B6C5D71E-72EF-C507-5070-D04DDEE0B4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8130" y="2781929"/>
            <a:ext cx="3876165" cy="862446"/>
          </a:xfrm>
          <a:prstGeom prst="rect">
            <a:avLst/>
          </a:prstGeom>
          <a:noFill/>
          <a:extLst>
            <a:ext uri="{909E8E84-426E-40DD-AFC4-6F175D3DCCD1}">
              <a14:hiddenFill xmlns:a14="http://schemas.microsoft.com/office/drawing/2010/main">
                <a:solidFill>
                  <a:srgbClr val="FFFFFF"/>
                </a:solidFill>
              </a14:hiddenFill>
            </a:ext>
          </a:extLst>
        </p:spPr>
      </p:pic>
      <p:sp>
        <p:nvSpPr>
          <p:cNvPr id="1062" name="Content Placeholder 2">
            <a:extLst>
              <a:ext uri="{FF2B5EF4-FFF2-40B4-BE49-F238E27FC236}">
                <a16:creationId xmlns:a16="http://schemas.microsoft.com/office/drawing/2014/main" id="{1E2800F8-FDE8-A9E6-963F-0F1728F92140}"/>
              </a:ext>
            </a:extLst>
          </p:cNvPr>
          <p:cNvSpPr>
            <a:spLocks noGrp="1"/>
          </p:cNvSpPr>
          <p:nvPr>
            <p:ph idx="1"/>
          </p:nvPr>
        </p:nvSpPr>
        <p:spPr>
          <a:xfrm>
            <a:off x="5596501" y="2323416"/>
            <a:ext cx="6138299" cy="4153583"/>
          </a:xfrm>
        </p:spPr>
        <p:txBody>
          <a:bodyPr anchor="t">
            <a:normAutofit fontScale="47500" lnSpcReduction="20000"/>
          </a:bodyPr>
          <a:lstStyle/>
          <a:p>
            <a:pPr marL="347472" indent="-228600">
              <a:lnSpc>
                <a:spcPct val="110000"/>
              </a:lnSpc>
              <a:spcBef>
                <a:spcPts val="0"/>
              </a:spcBef>
              <a:spcAft>
                <a:spcPts val="600"/>
              </a:spcAft>
            </a:pPr>
            <a:r>
              <a:rPr lang="en-US" sz="3800" dirty="0"/>
              <a:t>Employees ride City of Santa Rosa and Sonoma County Transit buses for free (just show employee badge)</a:t>
            </a:r>
          </a:p>
          <a:p>
            <a:pPr marL="347472" indent="-228600">
              <a:lnSpc>
                <a:spcPct val="110000"/>
              </a:lnSpc>
              <a:spcBef>
                <a:spcPts val="0"/>
              </a:spcBef>
              <a:spcAft>
                <a:spcPts val="600"/>
              </a:spcAft>
            </a:pPr>
            <a:r>
              <a:rPr lang="en-US" sz="3800" dirty="0"/>
              <a:t>Incentive Program – Lump sum incentive payment of $240 if you carpool, bike, walk, or take the bus to work at least 48 days within a 6-month period, either Jan-June or July-Dec (use online Trip Tracker)</a:t>
            </a:r>
          </a:p>
          <a:p>
            <a:pPr marL="347472" indent="-228600">
              <a:lnSpc>
                <a:spcPct val="110000"/>
              </a:lnSpc>
              <a:spcBef>
                <a:spcPts val="0"/>
              </a:spcBef>
              <a:spcAft>
                <a:spcPts val="600"/>
              </a:spcAft>
            </a:pPr>
            <a:r>
              <a:rPr lang="en-US" sz="3800" dirty="0"/>
              <a:t>Free EV charging and bike parking</a:t>
            </a:r>
          </a:p>
          <a:p>
            <a:pPr marL="347472" indent="-228600">
              <a:lnSpc>
                <a:spcPct val="110000"/>
              </a:lnSpc>
              <a:spcBef>
                <a:spcPts val="0"/>
              </a:spcBef>
              <a:spcAft>
                <a:spcPts val="600"/>
              </a:spcAft>
            </a:pPr>
            <a:r>
              <a:rPr lang="en-US" sz="3800" dirty="0"/>
              <a:t>Emergency Ride Home (County reimburses cost of taxi or ride share for emergency needs if traveling to work via alternative means)</a:t>
            </a:r>
          </a:p>
          <a:p>
            <a:pPr marL="347472" indent="-228600">
              <a:lnSpc>
                <a:spcPct val="110000"/>
              </a:lnSpc>
              <a:spcBef>
                <a:spcPts val="0"/>
              </a:spcBef>
              <a:spcAft>
                <a:spcPts val="600"/>
              </a:spcAft>
            </a:pPr>
            <a:r>
              <a:rPr lang="en-US" sz="3800" dirty="0"/>
              <a:t>More information on Benefits website, under Clean Commute</a:t>
            </a:r>
          </a:p>
          <a:p>
            <a:pPr marL="347472" indent="-228600">
              <a:lnSpc>
                <a:spcPct val="110000"/>
              </a:lnSpc>
              <a:spcBef>
                <a:spcPts val="0"/>
              </a:spcBef>
              <a:spcAft>
                <a:spcPts val="600"/>
              </a:spcAft>
            </a:pPr>
            <a:r>
              <a:rPr lang="en-US" sz="3800" dirty="0"/>
              <a:t>Contact </a:t>
            </a:r>
            <a:r>
              <a:rPr lang="en-US" sz="3800" dirty="0">
                <a:hlinkClick r:id="rId4"/>
              </a:rPr>
              <a:t>triptracker@sonomacounty.gov </a:t>
            </a:r>
            <a:r>
              <a:rPr lang="en-US" sz="3800" dirty="0"/>
              <a:t>directly with more questions</a:t>
            </a:r>
          </a:p>
          <a:p>
            <a:endParaRPr lang="en-US" sz="1400" dirty="0"/>
          </a:p>
        </p:txBody>
      </p:sp>
      <p:sp>
        <p:nvSpPr>
          <p:cNvPr id="1071" name="Rectangle 107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3A987B1-C00B-BB48-300D-7036F4003ED6}"/>
              </a:ext>
            </a:extLst>
          </p:cNvPr>
          <p:cNvSpPr>
            <a:spLocks noGrp="1"/>
          </p:cNvSpPr>
          <p:nvPr>
            <p:ph type="title"/>
          </p:nvPr>
        </p:nvSpPr>
        <p:spPr>
          <a:xfrm>
            <a:off x="5596501" y="489508"/>
            <a:ext cx="5754896" cy="1667569"/>
          </a:xfrm>
        </p:spPr>
        <p:txBody>
          <a:bodyPr vert="horz" lIns="91440" tIns="45720" rIns="91440" bIns="45720" rtlCol="0" anchor="b">
            <a:normAutofit/>
          </a:bodyPr>
          <a:lstStyle/>
          <a:p>
            <a:pPr defTabSz="914400"/>
            <a:r>
              <a:rPr lang="en-US" sz="4000" b="1" kern="1200" dirty="0">
                <a:solidFill>
                  <a:schemeClr val="tx1"/>
                </a:solidFill>
                <a:latin typeface="+mj-lt"/>
                <a:ea typeface="+mj-ea"/>
                <a:cs typeface="+mj-cs"/>
              </a:rPr>
              <a:t>Clean Commute</a:t>
            </a:r>
          </a:p>
        </p:txBody>
      </p:sp>
    </p:spTree>
    <p:extLst>
      <p:ext uri="{BB962C8B-B14F-4D97-AF65-F5344CB8AC3E}">
        <p14:creationId xmlns:p14="http://schemas.microsoft.com/office/powerpoint/2010/main" val="1564847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9" name="Rectangle 106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Content Placeholder 2">
            <a:extLst>
              <a:ext uri="{FF2B5EF4-FFF2-40B4-BE49-F238E27FC236}">
                <a16:creationId xmlns:a16="http://schemas.microsoft.com/office/drawing/2014/main" id="{1E2800F8-FDE8-A9E6-963F-0F1728F92140}"/>
              </a:ext>
            </a:extLst>
          </p:cNvPr>
          <p:cNvSpPr>
            <a:spLocks noGrp="1"/>
          </p:cNvSpPr>
          <p:nvPr>
            <p:ph idx="1"/>
          </p:nvPr>
        </p:nvSpPr>
        <p:spPr>
          <a:xfrm>
            <a:off x="5596501" y="2420899"/>
            <a:ext cx="6138299" cy="2122525"/>
          </a:xfrm>
        </p:spPr>
        <p:txBody>
          <a:bodyPr anchor="t">
            <a:noAutofit/>
          </a:bodyPr>
          <a:lstStyle/>
          <a:p>
            <a:pPr marL="347472" lvl="0" indent="-228600" rtl="0">
              <a:spcBef>
                <a:spcPts val="0"/>
              </a:spcBef>
              <a:spcAft>
                <a:spcPts val="600"/>
              </a:spcAft>
            </a:pPr>
            <a:r>
              <a:rPr lang="en-US" sz="1800" dirty="0"/>
              <a:t>Confidential and Professional Counseling at no cost to you</a:t>
            </a:r>
          </a:p>
          <a:p>
            <a:pPr marL="804660" lvl="2" indent="-228600">
              <a:spcBef>
                <a:spcPts val="0"/>
              </a:spcBef>
              <a:spcAft>
                <a:spcPts val="600"/>
              </a:spcAft>
              <a:buFont typeface="Wingdings" panose="05000000000000000000" pitchFamily="2" charset="2"/>
              <a:buChar char="ü"/>
            </a:pPr>
            <a:r>
              <a:rPr lang="en-US" sz="1600" dirty="0"/>
              <a:t>6 sessions per episode</a:t>
            </a:r>
          </a:p>
          <a:p>
            <a:pPr marL="347472" indent="-228600">
              <a:spcBef>
                <a:spcPts val="0"/>
              </a:spcBef>
              <a:spcAft>
                <a:spcPts val="600"/>
              </a:spcAft>
            </a:pPr>
            <a:r>
              <a:rPr lang="en-US" sz="1800" dirty="0"/>
              <a:t>All employees and members of their household</a:t>
            </a:r>
          </a:p>
          <a:p>
            <a:pPr marL="347472" lvl="0" indent="-228600" rtl="0">
              <a:spcBef>
                <a:spcPts val="0"/>
              </a:spcBef>
              <a:spcAft>
                <a:spcPts val="600"/>
              </a:spcAft>
            </a:pPr>
            <a:r>
              <a:rPr lang="en-US" sz="1800" dirty="0"/>
              <a:t>Online services, including Zoom</a:t>
            </a:r>
          </a:p>
          <a:p>
            <a:pPr marL="347472" indent="-228600" defTabSz="914400">
              <a:spcBef>
                <a:spcPts val="0"/>
              </a:spcBef>
              <a:spcAft>
                <a:spcPts val="600"/>
              </a:spcAft>
              <a:defRPr/>
            </a:pPr>
            <a:r>
              <a:rPr kumimoji="0" lang="en-US" sz="1800" b="0" i="0" u="none" strike="noStrike" kern="1200" cap="none" spc="0" normalizeH="0" baseline="0" noProof="0" dirty="0">
                <a:ln>
                  <a:noFill/>
                </a:ln>
                <a:solidFill>
                  <a:prstClr val="black"/>
                </a:solidFill>
                <a:effectLst/>
                <a:uLnTx/>
                <a:uFillTx/>
                <a:ea typeface="+mn-ea"/>
                <a:cs typeface="+mn-cs"/>
              </a:rPr>
              <a:t>Access service by calling </a:t>
            </a:r>
            <a:r>
              <a:rPr lang="en-US" sz="1800" dirty="0">
                <a:solidFill>
                  <a:prstClr val="black"/>
                </a:solidFill>
              </a:rPr>
              <a:t>866-248-4096</a:t>
            </a:r>
            <a:r>
              <a:rPr kumimoji="0" lang="en-US" sz="1800" b="0" i="0" u="none" strike="noStrike" kern="1200" cap="none" spc="0" normalizeH="0" baseline="0" noProof="0" dirty="0">
                <a:ln>
                  <a:noFill/>
                </a:ln>
                <a:solidFill>
                  <a:prstClr val="black"/>
                </a:solidFill>
                <a:effectLst/>
                <a:uLnTx/>
                <a:uFillTx/>
                <a:ea typeface="+mn-ea"/>
                <a:cs typeface="+mn-cs"/>
              </a:rPr>
              <a:t> or by visiting </a:t>
            </a:r>
            <a:r>
              <a:rPr kumimoji="0" lang="en-US" sz="1800" b="0" i="0" u="none" strike="noStrike" kern="1200" cap="none" spc="0" normalizeH="0" baseline="0" noProof="0" dirty="0">
                <a:ln>
                  <a:noFill/>
                </a:ln>
                <a:solidFill>
                  <a:prstClr val="black"/>
                </a:solidFill>
                <a:effectLst/>
                <a:uLnTx/>
                <a:uFillTx/>
                <a:ea typeface="+mn-ea"/>
                <a:cs typeface="+mn-cs"/>
                <a:hlinkClick r:id="rId3"/>
              </a:rPr>
              <a:t>www.liveandworkwell.com</a:t>
            </a: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071" name="Rectangle 107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3A987B1-C00B-BB48-300D-7036F4003ED6}"/>
              </a:ext>
            </a:extLst>
          </p:cNvPr>
          <p:cNvSpPr>
            <a:spLocks noGrp="1"/>
          </p:cNvSpPr>
          <p:nvPr>
            <p:ph type="title"/>
          </p:nvPr>
        </p:nvSpPr>
        <p:spPr>
          <a:xfrm>
            <a:off x="5596501" y="489508"/>
            <a:ext cx="5754896" cy="1667569"/>
          </a:xfrm>
        </p:spPr>
        <p:txBody>
          <a:bodyPr vert="horz" lIns="91440" tIns="45720" rIns="91440" bIns="45720" rtlCol="0" anchor="b">
            <a:normAutofit/>
          </a:bodyPr>
          <a:lstStyle/>
          <a:p>
            <a:pPr defTabSz="914400"/>
            <a:r>
              <a:rPr lang="en-US" sz="4000" b="1" kern="1200" dirty="0">
                <a:solidFill>
                  <a:schemeClr val="tx1"/>
                </a:solidFill>
                <a:latin typeface="+mj-lt"/>
                <a:ea typeface="+mj-ea"/>
                <a:cs typeface="+mj-cs"/>
              </a:rPr>
              <a:t>Employee Assistance Program (EAP)</a:t>
            </a:r>
          </a:p>
        </p:txBody>
      </p:sp>
      <p:pic>
        <p:nvPicPr>
          <p:cNvPr id="2" name="Picture 2">
            <a:extLst>
              <a:ext uri="{FF2B5EF4-FFF2-40B4-BE49-F238E27FC236}">
                <a16:creationId xmlns:a16="http://schemas.microsoft.com/office/drawing/2014/main" id="{B6C5D71E-72EF-C507-5070-D04DDEE0B44A}"/>
              </a:ext>
            </a:extLst>
          </p:cNvPr>
          <p:cNvPicPr>
            <a:picLocks noChangeAspect="1" noChangeArrowheads="1"/>
          </p:cNvPicPr>
          <p:nvPr/>
        </p:nvPicPr>
        <p:blipFill>
          <a:blip r:embed="rId4"/>
          <a:srcRect/>
          <a:stretch/>
        </p:blipFill>
        <p:spPr bwMode="auto">
          <a:xfrm>
            <a:off x="1416052" y="2367087"/>
            <a:ext cx="2973947" cy="8624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extLst>
              <p:ext uri="{D42A27DB-BD31-4B8C-83A1-F6EECF244321}">
                <p14:modId xmlns:p14="http://schemas.microsoft.com/office/powerpoint/2010/main" val="1636214049"/>
              </p:ext>
            </p:extLst>
          </p:nvPr>
        </p:nvGraphicFramePr>
        <p:xfrm>
          <a:off x="420713" y="4290665"/>
          <a:ext cx="11350574" cy="18463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52986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9" name="Rectangle 106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3A987B1-C00B-BB48-300D-7036F4003ED6}"/>
              </a:ext>
            </a:extLst>
          </p:cNvPr>
          <p:cNvSpPr>
            <a:spLocks noGrp="1"/>
          </p:cNvSpPr>
          <p:nvPr>
            <p:ph type="title"/>
          </p:nvPr>
        </p:nvSpPr>
        <p:spPr>
          <a:xfrm>
            <a:off x="5743574" y="1417402"/>
            <a:ext cx="5991225" cy="1015442"/>
          </a:xfrm>
        </p:spPr>
        <p:txBody>
          <a:bodyPr vert="horz" lIns="91440" tIns="45720" rIns="91440" bIns="45720" rtlCol="0" anchor="b">
            <a:normAutofit fontScale="90000"/>
          </a:bodyPr>
          <a:lstStyle/>
          <a:p>
            <a:pPr defTabSz="914400"/>
            <a:r>
              <a:rPr lang="en-US" sz="4000" b="1" kern="1200" dirty="0" err="1">
                <a:solidFill>
                  <a:schemeClr val="tx1"/>
                </a:solidFill>
                <a:latin typeface="+mj-lt"/>
                <a:ea typeface="+mj-ea"/>
                <a:cs typeface="+mj-cs"/>
              </a:rPr>
              <a:t>CareCounsel</a:t>
            </a:r>
            <a:br>
              <a:rPr lang="en-US" sz="4000" b="1" dirty="0"/>
            </a:br>
            <a:r>
              <a:rPr lang="en-US" sz="4000" b="1" kern="1200" dirty="0">
                <a:solidFill>
                  <a:schemeClr val="tx1"/>
                </a:solidFill>
                <a:latin typeface="+mj-lt"/>
                <a:ea typeface="+mj-ea"/>
                <a:cs typeface="+mj-cs"/>
              </a:rPr>
              <a:t>Health Advocacy Program</a:t>
            </a:r>
          </a:p>
        </p:txBody>
      </p:sp>
      <p:graphicFrame>
        <p:nvGraphicFramePr>
          <p:cNvPr id="21" name="Diagram 20"/>
          <p:cNvGraphicFramePr/>
          <p:nvPr>
            <p:extLst>
              <p:ext uri="{D42A27DB-BD31-4B8C-83A1-F6EECF244321}">
                <p14:modId xmlns:p14="http://schemas.microsoft.com/office/powerpoint/2010/main" val="347251592"/>
              </p:ext>
            </p:extLst>
          </p:nvPr>
        </p:nvGraphicFramePr>
        <p:xfrm>
          <a:off x="523908" y="4026477"/>
          <a:ext cx="11144184" cy="1654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2">
            <a:extLst>
              <a:ext uri="{FF2B5EF4-FFF2-40B4-BE49-F238E27FC236}">
                <a16:creationId xmlns:a16="http://schemas.microsoft.com/office/drawing/2014/main" id="{0D340B5A-F801-73A0-BDFB-84F8BE33FB99}"/>
              </a:ext>
            </a:extLst>
          </p:cNvPr>
          <p:cNvSpPr txBox="1">
            <a:spLocks/>
          </p:cNvSpPr>
          <p:nvPr/>
        </p:nvSpPr>
        <p:spPr>
          <a:xfrm>
            <a:off x="5596501" y="2695574"/>
            <a:ext cx="6138299" cy="1526233"/>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228600">
              <a:spcBef>
                <a:spcPts val="0"/>
              </a:spcBef>
              <a:spcAft>
                <a:spcPts val="600"/>
              </a:spcAft>
            </a:pPr>
            <a:r>
              <a:rPr lang="en-US" sz="1800" dirty="0"/>
              <a:t>Employer paid and confidential</a:t>
            </a:r>
          </a:p>
          <a:p>
            <a:pPr marL="347472" indent="-228600">
              <a:spcBef>
                <a:spcPts val="0"/>
              </a:spcBef>
              <a:spcAft>
                <a:spcPts val="600"/>
              </a:spcAft>
            </a:pPr>
            <a:r>
              <a:rPr lang="en-US" sz="1800" dirty="0">
                <a:solidFill>
                  <a:prstClr val="black"/>
                </a:solidFill>
              </a:rPr>
              <a:t>Access service by calling 888-227-3334 or by visiting </a:t>
            </a:r>
            <a:r>
              <a:rPr lang="en-US" sz="1800" dirty="0">
                <a:solidFill>
                  <a:prstClr val="black"/>
                </a:solidFill>
                <a:hlinkClick r:id="rId8"/>
              </a:rPr>
              <a:t>www.carecounsel.com </a:t>
            </a:r>
            <a:endParaRPr lang="en-US" sz="1800" dirty="0">
              <a:solidFill>
                <a:prstClr val="black"/>
              </a:solidFill>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1872" y="2624669"/>
            <a:ext cx="2892758" cy="696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5968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9" name="Rectangle 106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66F9DBC-A8F5-A676-5FCE-503861DAFDD1}"/>
              </a:ext>
            </a:extLst>
          </p:cNvPr>
          <p:cNvSpPr>
            <a:spLocks noGrp="1"/>
          </p:cNvSpPr>
          <p:nvPr>
            <p:ph type="title"/>
          </p:nvPr>
        </p:nvSpPr>
        <p:spPr/>
        <p:txBody>
          <a:bodyPr/>
          <a:lstStyle/>
          <a:p>
            <a:r>
              <a:rPr lang="en-US" sz="4400" b="1" dirty="0">
                <a:latin typeface="Calibri" panose="020F0502020204030204" pitchFamily="34" charset="0"/>
                <a:cs typeface="Calibri" panose="020F0502020204030204" pitchFamily="34" charset="0"/>
              </a:rPr>
              <a:t>Short and Long Term Disability</a:t>
            </a:r>
            <a:endParaRPr lang="en-US" dirty="0"/>
          </a:p>
        </p:txBody>
      </p:sp>
      <p:graphicFrame>
        <p:nvGraphicFramePr>
          <p:cNvPr id="8" name="Diagram 7">
            <a:extLst>
              <a:ext uri="{FF2B5EF4-FFF2-40B4-BE49-F238E27FC236}">
                <a16:creationId xmlns:a16="http://schemas.microsoft.com/office/drawing/2014/main" id="{43CE13C4-8468-4F59-D6E2-388BE13F89EC}"/>
              </a:ext>
            </a:extLst>
          </p:cNvPr>
          <p:cNvGraphicFramePr/>
          <p:nvPr>
            <p:extLst>
              <p:ext uri="{D42A27DB-BD31-4B8C-83A1-F6EECF244321}">
                <p14:modId xmlns:p14="http://schemas.microsoft.com/office/powerpoint/2010/main" val="3019488029"/>
              </p:ext>
            </p:extLst>
          </p:nvPr>
        </p:nvGraphicFramePr>
        <p:xfrm>
          <a:off x="747712" y="2143605"/>
          <a:ext cx="10696576" cy="3842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59814BD2-2904-8400-D31A-EF07B627DA79}"/>
              </a:ext>
            </a:extLst>
          </p:cNvPr>
          <p:cNvSpPr txBox="1"/>
          <p:nvPr/>
        </p:nvSpPr>
        <p:spPr>
          <a:xfrm>
            <a:off x="747712" y="1506023"/>
            <a:ext cx="10696576" cy="369332"/>
          </a:xfrm>
          <a:prstGeom prst="rect">
            <a:avLst/>
          </a:prstGeom>
          <a:noFill/>
        </p:spPr>
        <p:txBody>
          <a:bodyPr wrap="square">
            <a:spAutoFit/>
          </a:bodyPr>
          <a:lstStyle/>
          <a:p>
            <a:r>
              <a:rPr lang="en-US" sz="1800" dirty="0">
                <a:cs typeface="Calibri" panose="020F0502020204030204" pitchFamily="34" charset="0"/>
              </a:rPr>
              <a:t>Available to permanent County Employees regularly scheduled 32 hours/pay period (.40 FTE)</a:t>
            </a:r>
            <a:endParaRPr lang="en-US" dirty="0"/>
          </a:p>
        </p:txBody>
      </p:sp>
    </p:spTree>
    <p:extLst>
      <p:ext uri="{BB962C8B-B14F-4D97-AF65-F5344CB8AC3E}">
        <p14:creationId xmlns:p14="http://schemas.microsoft.com/office/powerpoint/2010/main" val="3169967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vert="horz" lIns="91440" tIns="45720" rIns="91440" bIns="45720" rtlCol="0" anchor="b">
            <a:normAutofit/>
          </a:bodyPr>
          <a:lstStyle/>
          <a:p>
            <a:pPr defTabSz="914400"/>
            <a:r>
              <a:rPr lang="en-US" sz="4000" kern="1200" dirty="0">
                <a:solidFill>
                  <a:schemeClr val="tx1"/>
                </a:solidFill>
                <a:latin typeface="+mj-lt"/>
                <a:ea typeface="+mj-ea"/>
                <a:cs typeface="+mj-cs"/>
              </a:rPr>
              <a:t>New Hire Enrollment</a:t>
            </a:r>
          </a:p>
        </p:txBody>
      </p:sp>
      <p:sp>
        <p:nvSpPr>
          <p:cNvPr id="6" name="TextBox 5"/>
          <p:cNvSpPr txBox="1"/>
          <p:nvPr/>
        </p:nvSpPr>
        <p:spPr>
          <a:xfrm>
            <a:off x="1144923" y="2224454"/>
            <a:ext cx="5315189" cy="4422531"/>
          </a:xfrm>
          <a:prstGeom prst="rect">
            <a:avLst/>
          </a:prstGeom>
        </p:spPr>
        <p:txBody>
          <a:bodyPr vert="horz" lIns="91440" tIns="45720" rIns="91440" bIns="45720" rtlCol="0" anchor="t">
            <a:normAutofit/>
          </a:bodyPr>
          <a:lstStyle/>
          <a:p>
            <a:pPr marR="0" lvl="0" fontAlgn="auto">
              <a:lnSpc>
                <a:spcPct val="90000"/>
              </a:lnSpc>
              <a:spcBef>
                <a:spcPts val="0"/>
              </a:spcBef>
              <a:spcAft>
                <a:spcPts val="600"/>
              </a:spcAft>
              <a:buClrTx/>
              <a:buSzTx/>
              <a:tabLst/>
              <a:defRPr/>
            </a:pPr>
            <a:r>
              <a:rPr lang="en-US" b="1" dirty="0"/>
              <a:t>You must submit your elections for benefits within 31 days of hire!</a:t>
            </a:r>
          </a:p>
          <a:p>
            <a:pPr marR="0" lvl="0" fontAlgn="auto">
              <a:lnSpc>
                <a:spcPct val="90000"/>
              </a:lnSpc>
              <a:spcBef>
                <a:spcPts val="1200"/>
              </a:spcBef>
              <a:spcAft>
                <a:spcPts val="600"/>
              </a:spcAft>
              <a:buClrTx/>
              <a:buSzTx/>
              <a:tabLst/>
              <a:defRPr/>
            </a:pPr>
            <a:r>
              <a:rPr kumimoji="0" lang="en-US" b="0" i="0" u="none" strike="noStrike" cap="none" spc="0" normalizeH="0" baseline="0" noProof="0" dirty="0">
                <a:ln>
                  <a:noFill/>
                </a:ln>
                <a:effectLst/>
                <a:uLnTx/>
                <a:uFillTx/>
              </a:rPr>
              <a:t>Your coverage begins on the </a:t>
            </a:r>
            <a:r>
              <a:rPr kumimoji="0" lang="en-US" b="1" i="0" u="none" strike="noStrike" cap="none" spc="0" normalizeH="0" baseline="0" noProof="0" dirty="0">
                <a:ln>
                  <a:noFill/>
                </a:ln>
                <a:effectLst/>
                <a:uLnTx/>
                <a:uFillTx/>
              </a:rPr>
              <a:t>1</a:t>
            </a:r>
            <a:r>
              <a:rPr kumimoji="0" lang="en-US" b="1" i="0" u="none" strike="noStrike" cap="none" spc="0" normalizeH="0" baseline="30000" noProof="0" dirty="0">
                <a:ln>
                  <a:noFill/>
                </a:ln>
                <a:effectLst/>
                <a:uLnTx/>
                <a:uFillTx/>
              </a:rPr>
              <a:t>st</a:t>
            </a:r>
            <a:r>
              <a:rPr kumimoji="0" lang="en-US" b="1" i="0" u="none" strike="noStrike" cap="none" spc="0" normalizeH="0" baseline="0" noProof="0" dirty="0">
                <a:ln>
                  <a:noFill/>
                </a:ln>
                <a:effectLst/>
                <a:uLnTx/>
                <a:uFillTx/>
              </a:rPr>
              <a:t> of the month </a:t>
            </a:r>
            <a:r>
              <a:rPr kumimoji="0" lang="en-US" b="0" i="0" u="none" strike="noStrike" cap="none" spc="0" normalizeH="0" baseline="0" noProof="0" dirty="0">
                <a:ln>
                  <a:noFill/>
                </a:ln>
                <a:effectLst/>
                <a:uLnTx/>
                <a:uFillTx/>
              </a:rPr>
              <a:t>following your hire date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dirty="0"/>
              <a:t>M</a:t>
            </a:r>
            <a:r>
              <a:rPr kumimoji="0" lang="en-US" b="0" i="0" u="none" strike="noStrike" cap="none" spc="0" normalizeH="0" baseline="0" noProof="0" dirty="0" err="1">
                <a:ln>
                  <a:noFill/>
                </a:ln>
                <a:effectLst/>
                <a:uLnTx/>
                <a:uFillTx/>
              </a:rPr>
              <a:t>edical</a:t>
            </a:r>
            <a:r>
              <a:rPr kumimoji="0" lang="en-US" b="0" i="0" u="none" strike="noStrike" cap="none" spc="0" normalizeH="0" baseline="0" noProof="0" dirty="0">
                <a:ln>
                  <a:noFill/>
                </a:ln>
                <a:effectLst/>
                <a:uLnTx/>
                <a:uFillTx/>
              </a:rPr>
              <a:t>, dental, and vision coverage may take up to </a:t>
            </a:r>
            <a:r>
              <a:rPr kumimoji="0" lang="en-US" b="1" i="0" u="none" strike="noStrike" cap="none" spc="0" normalizeH="0" baseline="0" noProof="0" dirty="0">
                <a:ln>
                  <a:noFill/>
                </a:ln>
                <a:effectLst/>
                <a:uLnTx/>
                <a:uFillTx/>
              </a:rPr>
              <a:t>2-3 weeks from receipt of your enrollment forms </a:t>
            </a:r>
            <a:r>
              <a:rPr kumimoji="0" lang="en-US" b="0" i="0" u="none" strike="noStrike" cap="none" spc="0" normalizeH="0" baseline="0" noProof="0" dirty="0">
                <a:ln>
                  <a:noFill/>
                </a:ln>
                <a:effectLst/>
                <a:uLnTx/>
                <a:uFillTx/>
              </a:rPr>
              <a:t>to </a:t>
            </a:r>
            <a:r>
              <a:rPr lang="en-US" dirty="0"/>
              <a:t>be active with the providers</a:t>
            </a:r>
            <a:endParaRPr kumimoji="0" lang="en-US"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Documentation is needed for eligible dependents included in coverage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1" i="0" u="none" strike="noStrike" cap="none" spc="0" normalizeH="0" baseline="0" noProof="0" dirty="0">
                <a:ln>
                  <a:noFill/>
                </a:ln>
                <a:effectLst/>
                <a:uLnTx/>
                <a:uFillTx/>
              </a:rPr>
              <a:t>If we do not receive forms from you within 31 days of your hire date, you will have to wait until the Annual Enrollment to enroll with a June 1</a:t>
            </a:r>
            <a:r>
              <a:rPr kumimoji="0" lang="en-US" b="1" i="0" u="none" strike="noStrike" cap="none" spc="0" normalizeH="0" baseline="30000" noProof="0" dirty="0">
                <a:ln>
                  <a:noFill/>
                </a:ln>
                <a:effectLst/>
                <a:uLnTx/>
                <a:uFillTx/>
              </a:rPr>
              <a:t>st</a:t>
            </a:r>
            <a:r>
              <a:rPr kumimoji="0" lang="en-US" b="1" i="0" u="none" strike="noStrike" cap="none" spc="0" normalizeH="0" baseline="0" noProof="0" dirty="0">
                <a:ln>
                  <a:noFill/>
                </a:ln>
                <a:effectLst/>
                <a:uLnTx/>
                <a:uFillTx/>
              </a:rPr>
              <a:t> effective date!</a:t>
            </a:r>
          </a:p>
        </p:txBody>
      </p:sp>
      <p:sp>
        <p:nvSpPr>
          <p:cNvPr id="53" name="Rectangle 5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descr="Pen placed on top of a signature line">
            <a:extLst>
              <a:ext uri="{FF2B5EF4-FFF2-40B4-BE49-F238E27FC236}">
                <a16:creationId xmlns:a16="http://schemas.microsoft.com/office/drawing/2014/main" id="{B09FBC70-F4E2-8687-974A-DEC2AD0057DA}"/>
              </a:ext>
            </a:extLst>
          </p:cNvPr>
          <p:cNvPicPr>
            <a:picLocks noChangeAspect="1"/>
          </p:cNvPicPr>
          <p:nvPr/>
        </p:nvPicPr>
        <p:blipFill>
          <a:blip r:embed="rId3"/>
          <a:srcRect l="40667" r="-2" b="-2"/>
          <a:stretch>
            <a:fillRect/>
          </a:stretch>
        </p:blipFill>
        <p:spPr>
          <a:xfrm>
            <a:off x="7075967" y="1099044"/>
            <a:ext cx="4170530" cy="4691805"/>
          </a:xfrm>
          <a:prstGeom prst="rect">
            <a:avLst/>
          </a:prstGeom>
        </p:spPr>
      </p:pic>
    </p:spTree>
    <p:extLst>
      <p:ext uri="{BB962C8B-B14F-4D97-AF65-F5344CB8AC3E}">
        <p14:creationId xmlns:p14="http://schemas.microsoft.com/office/powerpoint/2010/main" val="540889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8" name="Rectangle 2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b="1">
                <a:solidFill>
                  <a:srgbClr val="FFFFFF"/>
                </a:solidFill>
              </a:rPr>
              <a:t>How do I enroll in benefits?</a:t>
            </a:r>
          </a:p>
        </p:txBody>
      </p:sp>
      <p:sp>
        <p:nvSpPr>
          <p:cNvPr id="46" name="Slide Number Placeholder 3">
            <a:extLst>
              <a:ext uri="{FF2B5EF4-FFF2-40B4-BE49-F238E27FC236}">
                <a16:creationId xmlns:a16="http://schemas.microsoft.com/office/drawing/2014/main" id="{626E54D3-7531-2DEC-B688-4C802F9FDFE0}"/>
              </a:ext>
            </a:extLst>
          </p:cNvPr>
          <p:cNvSpPr>
            <a:spLocks noGrp="1"/>
          </p:cNvSpPr>
          <p:nvPr>
            <p:ph type="sldNum" sz="quarter" idx="12"/>
          </p:nvPr>
        </p:nvSpPr>
        <p:spPr>
          <a:xfrm>
            <a:off x="11704320" y="6455664"/>
            <a:ext cx="448056" cy="365125"/>
          </a:xfrm>
          <a:prstGeom prst="rect">
            <a:avLst/>
          </a:prstGeom>
        </p:spPr>
        <p:txBody>
          <a:bodyPr>
            <a:normAutofit/>
          </a:bodyPr>
          <a:lstStyle/>
          <a:p>
            <a:pPr>
              <a:spcAft>
                <a:spcPts val="600"/>
              </a:spcAft>
            </a:pPr>
            <a:fld id="{D1C47118-A93B-4100-981A-9C58619C0459}" type="slidenum">
              <a:rPr lang="en-US" sz="1100" smtClean="0">
                <a:solidFill>
                  <a:schemeClr val="tx1">
                    <a:lumMod val="50000"/>
                    <a:lumOff val="50000"/>
                  </a:schemeClr>
                </a:solidFill>
              </a:rPr>
              <a:pPr>
                <a:spcAft>
                  <a:spcPts val="600"/>
                </a:spcAft>
              </a:pPr>
              <a:t>38</a:t>
            </a:fld>
            <a:endParaRPr lang="en-US" sz="1100">
              <a:solidFill>
                <a:schemeClr val="tx1">
                  <a:lumMod val="50000"/>
                  <a:lumOff val="50000"/>
                </a:schemeClr>
              </a:solidFill>
            </a:endParaRPr>
          </a:p>
        </p:txBody>
      </p:sp>
      <p:graphicFrame>
        <p:nvGraphicFramePr>
          <p:cNvPr id="48" name="Content Placeholder 37">
            <a:extLst>
              <a:ext uri="{FF2B5EF4-FFF2-40B4-BE49-F238E27FC236}">
                <a16:creationId xmlns:a16="http://schemas.microsoft.com/office/drawing/2014/main" id="{07712BCB-6CAC-418D-2CC0-2E8B6810883D}"/>
              </a:ext>
            </a:extLst>
          </p:cNvPr>
          <p:cNvGraphicFramePr>
            <a:graphicFrameLocks noGrp="1"/>
          </p:cNvGraphicFramePr>
          <p:nvPr>
            <p:ph idx="1"/>
            <p:extLst>
              <p:ext uri="{D42A27DB-BD31-4B8C-83A1-F6EECF244321}">
                <p14:modId xmlns:p14="http://schemas.microsoft.com/office/powerpoint/2010/main" val="154569245"/>
              </p:ext>
            </p:extLst>
          </p:nvPr>
        </p:nvGraphicFramePr>
        <p:xfrm>
          <a:off x="644056" y="2112579"/>
          <a:ext cx="10927829" cy="4343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3271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66" name="Rectangle 1746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B19A79-6A0D-DC9E-147C-B999190ACFA8}"/>
              </a:ext>
            </a:extLst>
          </p:cNvPr>
          <p:cNvSpPr>
            <a:spLocks noGrp="1" noChangeArrowheads="1"/>
          </p:cNvSpPr>
          <p:nvPr>
            <p:ph type="title"/>
          </p:nvPr>
        </p:nvSpPr>
        <p:spPr>
          <a:xfrm>
            <a:off x="1136397" y="502020"/>
            <a:ext cx="5323715" cy="1642970"/>
          </a:xfrm>
        </p:spPr>
        <p:txBody>
          <a:bodyPr anchor="b">
            <a:normAutofit/>
          </a:bodyPr>
          <a:lstStyle/>
          <a:p>
            <a:r>
              <a:rPr lang="en-US" altLang="en-US" sz="4000" b="1" dirty="0">
                <a:latin typeface="+mn-lt"/>
              </a:rPr>
              <a:t>Scan the QR code for the Benefits webpage!</a:t>
            </a:r>
            <a:endParaRPr lang="en-US" sz="4000" b="1" dirty="0">
              <a:latin typeface="+mn-lt"/>
            </a:endParaRPr>
          </a:p>
        </p:txBody>
      </p:sp>
      <p:sp>
        <p:nvSpPr>
          <p:cNvPr id="17411" name="Rectangle 3"/>
          <p:cNvSpPr>
            <a:spLocks noGrp="1" noChangeArrowheads="1"/>
          </p:cNvSpPr>
          <p:nvPr>
            <p:ph idx="1"/>
          </p:nvPr>
        </p:nvSpPr>
        <p:spPr>
          <a:xfrm>
            <a:off x="1144923" y="2405894"/>
            <a:ext cx="5442741" cy="3535083"/>
          </a:xfrm>
        </p:spPr>
        <p:txBody>
          <a:bodyPr anchor="t">
            <a:normAutofit/>
          </a:bodyPr>
          <a:lstStyle/>
          <a:p>
            <a:pPr marL="0" indent="0">
              <a:buNone/>
            </a:pPr>
            <a:r>
              <a:rPr lang="en-US" sz="1900" b="1" dirty="0"/>
              <a:t>HR Benefits Unit</a:t>
            </a:r>
          </a:p>
          <a:p>
            <a:pPr lvl="1"/>
            <a:r>
              <a:rPr lang="en-US" sz="1900" dirty="0"/>
              <a:t>707-565-2900</a:t>
            </a:r>
          </a:p>
          <a:p>
            <a:pPr lvl="1"/>
            <a:r>
              <a:rPr lang="en-US" sz="1900" dirty="0"/>
              <a:t>Email: </a:t>
            </a:r>
            <a:r>
              <a:rPr lang="en-US" sz="1900" dirty="0">
                <a:hlinkClick r:id="rId3"/>
              </a:rPr>
              <a:t>hr.benefits@sonomacounty.gov</a:t>
            </a:r>
            <a:r>
              <a:rPr lang="en-US" sz="1900" dirty="0"/>
              <a:t> </a:t>
            </a:r>
          </a:p>
          <a:p>
            <a:pPr lvl="1"/>
            <a:r>
              <a:rPr lang="en-US" sz="1900" dirty="0"/>
              <a:t>Website: </a:t>
            </a:r>
            <a:r>
              <a:rPr lang="en-US" sz="1900" dirty="0">
                <a:hlinkClick r:id="rId4"/>
              </a:rPr>
              <a:t>sonomacounty.gov/benefits</a:t>
            </a:r>
            <a:endParaRPr lang="en-US" sz="1900" dirty="0"/>
          </a:p>
          <a:p>
            <a:pPr lvl="1"/>
            <a:endParaRPr lang="en-US" sz="1900" dirty="0"/>
          </a:p>
          <a:p>
            <a:pPr marL="0" indent="0">
              <a:buNone/>
            </a:pPr>
            <a:r>
              <a:rPr lang="en-US" sz="1900" b="1" dirty="0"/>
              <a:t>Staff Development Customer Service</a:t>
            </a:r>
          </a:p>
          <a:p>
            <a:pPr lvl="1"/>
            <a:r>
              <a:rPr lang="en-US" sz="1900" dirty="0"/>
              <a:t>707-565-3900</a:t>
            </a:r>
          </a:p>
          <a:p>
            <a:pPr lvl="1"/>
            <a:r>
              <a:rPr lang="en-US" sz="1900" dirty="0"/>
              <a:t>Email: </a:t>
            </a:r>
            <a:r>
              <a:rPr lang="en-US" sz="1900" dirty="0">
                <a:hlinkClick r:id="rId5"/>
              </a:rPr>
              <a:t>staffdev@sonomacounty.gov</a:t>
            </a:r>
            <a:r>
              <a:rPr lang="en-US" sz="1900" dirty="0"/>
              <a:t> </a:t>
            </a:r>
          </a:p>
          <a:p>
            <a:pPr lvl="1"/>
            <a:r>
              <a:rPr lang="en-US" sz="1900" dirty="0"/>
              <a:t>Website: </a:t>
            </a:r>
            <a:r>
              <a:rPr lang="en-US" sz="1900" dirty="0">
                <a:hlinkClick r:id="rId6"/>
              </a:rPr>
              <a:t>sonomacounty.gov/staff-development</a:t>
            </a:r>
            <a:endParaRPr lang="en-US" sz="1900" dirty="0"/>
          </a:p>
        </p:txBody>
      </p:sp>
      <p:sp>
        <p:nvSpPr>
          <p:cNvPr id="17468" name="Rectangle 1746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70" name="Rectangle 1746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72" name="Rectangle 1747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74" name="Rectangle 1747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54F55B-3A60-13C9-869E-080A438C5F0C}"/>
              </a:ext>
            </a:extLst>
          </p:cNvPr>
          <p:cNvPicPr>
            <a:picLocks noChangeAspect="1"/>
          </p:cNvPicPr>
          <p:nvPr/>
        </p:nvPicPr>
        <p:blipFill>
          <a:blip r:embed="rId7"/>
          <a:srcRect t="-8698" r="1" b="-7852"/>
          <a:stretch/>
        </p:blipFill>
        <p:spPr>
          <a:xfrm>
            <a:off x="7075967" y="1014547"/>
            <a:ext cx="4170530" cy="4860799"/>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59" name="Rectangle 58">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b="1" kern="1200" dirty="0">
                <a:solidFill>
                  <a:srgbClr val="FFFFFF"/>
                </a:solidFill>
                <a:latin typeface="+mj-lt"/>
                <a:ea typeface="+mj-ea"/>
                <a:cs typeface="+mj-cs"/>
              </a:rPr>
              <a:t>Part Time Employee</a:t>
            </a:r>
            <a:r>
              <a:rPr lang="en-US" sz="4000" b="1" dirty="0">
                <a:solidFill>
                  <a:srgbClr val="FFFFFF"/>
                </a:solidFill>
              </a:rPr>
              <a:t>s</a:t>
            </a:r>
          </a:p>
        </p:txBody>
      </p:sp>
      <p:sp>
        <p:nvSpPr>
          <p:cNvPr id="35" name="Freeform: Shape 34">
            <a:extLst>
              <a:ext uri="{FF2B5EF4-FFF2-40B4-BE49-F238E27FC236}">
                <a16:creationId xmlns:a16="http://schemas.microsoft.com/office/drawing/2014/main" id="{CB0B96D7-1F5A-356A-108E-3E8CF2959386}"/>
              </a:ext>
            </a:extLst>
          </p:cNvPr>
          <p:cNvSpPr/>
          <p:nvPr/>
        </p:nvSpPr>
        <p:spPr>
          <a:xfrm>
            <a:off x="481584" y="1683493"/>
            <a:ext cx="11228832" cy="1659701"/>
          </a:xfrm>
          <a:custGeom>
            <a:avLst/>
            <a:gdLst>
              <a:gd name="connsiteX0" fmla="*/ 0 w 9697686"/>
              <a:gd name="connsiteY0" fmla="*/ 0 h 604800"/>
              <a:gd name="connsiteX1" fmla="*/ 9697686 w 9697686"/>
              <a:gd name="connsiteY1" fmla="*/ 0 h 604800"/>
              <a:gd name="connsiteX2" fmla="*/ 9697686 w 9697686"/>
              <a:gd name="connsiteY2" fmla="*/ 604800 h 604800"/>
              <a:gd name="connsiteX3" fmla="*/ 0 w 9697686"/>
              <a:gd name="connsiteY3" fmla="*/ 604800 h 604800"/>
              <a:gd name="connsiteX4" fmla="*/ 0 w 9697686"/>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7686" h="604800">
                <a:moveTo>
                  <a:pt x="0" y="0"/>
                </a:moveTo>
                <a:lnTo>
                  <a:pt x="9697686" y="0"/>
                </a:lnTo>
                <a:lnTo>
                  <a:pt x="9697686"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buClr>
                <a:srgbClr val="44546A"/>
              </a:buClr>
              <a:defRPr/>
            </a:pPr>
            <a:r>
              <a:rPr lang="en-US" sz="2400" kern="1200" dirty="0">
                <a:solidFill>
                  <a:schemeClr val="accent1">
                    <a:lumMod val="50000"/>
                  </a:schemeClr>
                </a:solidFill>
              </a:rPr>
              <a:t>To first qualify for health benefits, you must be in an allocated </a:t>
            </a:r>
            <a:r>
              <a:rPr kumimoji="0" lang="en-US" sz="2400" b="0" i="0" u="none" strike="noStrike" cap="none" spc="0" normalizeH="0" baseline="0" noProof="0" dirty="0">
                <a:ln>
                  <a:noFill/>
                </a:ln>
                <a:solidFill>
                  <a:schemeClr val="accent1">
                    <a:lumMod val="50000"/>
                  </a:schemeClr>
                </a:solidFill>
                <a:effectLst/>
                <a:uLnTx/>
                <a:uFillTx/>
              </a:rPr>
              <a:t>position of .4 FTE (</a:t>
            </a:r>
            <a:r>
              <a:rPr kumimoji="0" lang="en-US" sz="2400" b="1" i="0" u="none" strike="noStrike" cap="none" spc="0" normalizeH="0" baseline="0" noProof="0" dirty="0">
                <a:ln>
                  <a:noFill/>
                </a:ln>
                <a:solidFill>
                  <a:schemeClr val="accent1">
                    <a:lumMod val="50000"/>
                  </a:schemeClr>
                </a:solidFill>
                <a:effectLst/>
                <a:uLnTx/>
                <a:uFillTx/>
              </a:rPr>
              <a:t>32 hours or more bi-weekly)</a:t>
            </a:r>
            <a:r>
              <a:rPr kumimoji="0" lang="en-US" sz="2400" b="0" i="0" u="none" strike="noStrike" cap="none" spc="0" normalizeH="0" baseline="0" noProof="0" dirty="0">
                <a:ln>
                  <a:noFill/>
                </a:ln>
                <a:solidFill>
                  <a:schemeClr val="accent1">
                    <a:lumMod val="50000"/>
                  </a:schemeClr>
                </a:solidFill>
                <a:effectLst/>
                <a:uLnTx/>
                <a:uFillTx/>
              </a:rPr>
              <a:t>. </a:t>
            </a:r>
          </a:p>
          <a:p>
            <a:pPr>
              <a:spcBef>
                <a:spcPts val="600"/>
              </a:spcBef>
              <a:buClr>
                <a:srgbClr val="44546A"/>
              </a:buClr>
              <a:defRPr/>
            </a:pPr>
            <a:r>
              <a:rPr lang="en-US" sz="2400" b="0" dirty="0">
                <a:solidFill>
                  <a:schemeClr val="accent1">
                    <a:lumMod val="50000"/>
                  </a:schemeClr>
                </a:solidFill>
              </a:rPr>
              <a:t>Salary Resolution, SCDPDAA, SCLEMA, SCPDIA, and SCPA</a:t>
            </a:r>
            <a:r>
              <a:rPr kumimoji="0" lang="en-US" sz="2400" b="0" i="0" u="none" strike="noStrike" cap="none" spc="0" normalizeH="0" baseline="0" noProof="0" dirty="0">
                <a:ln>
                  <a:noFill/>
                </a:ln>
                <a:solidFill>
                  <a:schemeClr val="accent1">
                    <a:lumMod val="50000"/>
                  </a:schemeClr>
                </a:solidFill>
                <a:effectLst/>
                <a:uLnTx/>
                <a:uFillTx/>
              </a:rPr>
              <a:t> bargaining units will receive full county contribution if FTE is at least .75 (60 hours or more bi-weekly)</a:t>
            </a:r>
          </a:p>
        </p:txBody>
      </p:sp>
      <p:sp>
        <p:nvSpPr>
          <p:cNvPr id="3" name="Freeform: Shape 2">
            <a:extLst>
              <a:ext uri="{FF2B5EF4-FFF2-40B4-BE49-F238E27FC236}">
                <a16:creationId xmlns:a16="http://schemas.microsoft.com/office/drawing/2014/main" id="{A58EDEA9-93AA-E83C-00DF-34BB4B5A07C7}"/>
              </a:ext>
            </a:extLst>
          </p:cNvPr>
          <p:cNvSpPr/>
          <p:nvPr/>
        </p:nvSpPr>
        <p:spPr>
          <a:xfrm>
            <a:off x="1101256" y="3514806"/>
            <a:ext cx="3653624"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2000" b="1" i="1" kern="1200" baseline="0" dirty="0"/>
              <a:t>How much are the premiums?</a:t>
            </a:r>
            <a:endParaRPr lang="en-US" sz="2000" kern="1200" dirty="0"/>
          </a:p>
        </p:txBody>
      </p:sp>
      <p:grpSp>
        <p:nvGrpSpPr>
          <p:cNvPr id="4" name="Group 3">
            <a:extLst>
              <a:ext uri="{FF2B5EF4-FFF2-40B4-BE49-F238E27FC236}">
                <a16:creationId xmlns:a16="http://schemas.microsoft.com/office/drawing/2014/main" id="{307BD630-4C9D-5202-7A73-5B5CB696A68E}"/>
              </a:ext>
            </a:extLst>
          </p:cNvPr>
          <p:cNvGrpSpPr/>
          <p:nvPr/>
        </p:nvGrpSpPr>
        <p:grpSpPr>
          <a:xfrm>
            <a:off x="1383564" y="4160593"/>
            <a:ext cx="4311764" cy="866094"/>
            <a:chOff x="1951817" y="3803596"/>
            <a:chExt cx="4311764" cy="866094"/>
          </a:xfrm>
        </p:grpSpPr>
        <p:sp>
          <p:nvSpPr>
            <p:cNvPr id="5" name="Oval 4">
              <a:extLst>
                <a:ext uri="{FF2B5EF4-FFF2-40B4-BE49-F238E27FC236}">
                  <a16:creationId xmlns:a16="http://schemas.microsoft.com/office/drawing/2014/main" id="{5E2F450D-0D21-00AC-13AA-547B8A03F90D}"/>
                </a:ext>
              </a:extLst>
            </p:cNvPr>
            <p:cNvSpPr/>
            <p:nvPr/>
          </p:nvSpPr>
          <p:spPr>
            <a:xfrm>
              <a:off x="1951817" y="3826661"/>
              <a:ext cx="604800" cy="631146"/>
            </a:xfrm>
            <a:prstGeom prst="ellipse">
              <a:avLst/>
            </a:prstGeom>
            <a:solidFill>
              <a:srgbClr val="B52226"/>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6" name="Rectangle 5" descr="Money">
              <a:extLst>
                <a:ext uri="{FF2B5EF4-FFF2-40B4-BE49-F238E27FC236}">
                  <a16:creationId xmlns:a16="http://schemas.microsoft.com/office/drawing/2014/main" id="{5EC485A3-6645-FAEF-C35A-349D854D3821}"/>
                </a:ext>
              </a:extLst>
            </p:cNvPr>
            <p:cNvSpPr/>
            <p:nvPr/>
          </p:nvSpPr>
          <p:spPr>
            <a:xfrm>
              <a:off x="2078825" y="3942673"/>
              <a:ext cx="350784" cy="36606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C0C3DBBA-3216-8212-84CF-4BC9B4A6A4A2}"/>
                </a:ext>
              </a:extLst>
            </p:cNvPr>
            <p:cNvSpPr/>
            <p:nvPr/>
          </p:nvSpPr>
          <p:spPr>
            <a:xfrm>
              <a:off x="2683625" y="3803596"/>
              <a:ext cx="3579956" cy="866094"/>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R="0" lvl="0" defTabSz="914400" fontAlgn="auto">
                <a:spcBef>
                  <a:spcPts val="0"/>
                </a:spcBef>
                <a:spcAft>
                  <a:spcPts val="1200"/>
                </a:spcAft>
                <a:buClr>
                  <a:srgbClr val="44546A"/>
                </a:buClr>
                <a:buSzTx/>
                <a:tabLst/>
                <a:defRPr/>
              </a:pPr>
              <a:r>
                <a:rPr kumimoji="0" lang="en-US" sz="1800" b="0" u="none" strike="noStrike" cap="none" spc="0" normalizeH="0" baseline="0" noProof="0" dirty="0">
                  <a:ln>
                    <a:noFill/>
                  </a:ln>
                  <a:effectLst/>
                  <a:uLnTx/>
                  <a:uFillTx/>
                </a:rPr>
                <a:t>County’s contribution toward premiums is prorated based on the number of hours work. </a:t>
              </a:r>
              <a:endParaRPr lang="en-US" sz="1800" dirty="0"/>
            </a:p>
          </p:txBody>
        </p:sp>
      </p:grpSp>
      <p:grpSp>
        <p:nvGrpSpPr>
          <p:cNvPr id="9" name="Group 8">
            <a:extLst>
              <a:ext uri="{FF2B5EF4-FFF2-40B4-BE49-F238E27FC236}">
                <a16:creationId xmlns:a16="http://schemas.microsoft.com/office/drawing/2014/main" id="{45047510-3516-4914-10D3-911406B8967E}"/>
              </a:ext>
            </a:extLst>
          </p:cNvPr>
          <p:cNvGrpSpPr/>
          <p:nvPr/>
        </p:nvGrpSpPr>
        <p:grpSpPr>
          <a:xfrm>
            <a:off x="6297474" y="4196831"/>
            <a:ext cx="4649985" cy="604800"/>
            <a:chOff x="6167367" y="3854958"/>
            <a:chExt cx="4649985" cy="604800"/>
          </a:xfrm>
        </p:grpSpPr>
        <p:sp>
          <p:nvSpPr>
            <p:cNvPr id="32" name="Oval 31">
              <a:extLst>
                <a:ext uri="{FF2B5EF4-FFF2-40B4-BE49-F238E27FC236}">
                  <a16:creationId xmlns:a16="http://schemas.microsoft.com/office/drawing/2014/main" id="{96FFCCDC-8998-4196-7E03-A046F6F9D93B}"/>
                </a:ext>
              </a:extLst>
            </p:cNvPr>
            <p:cNvSpPr/>
            <p:nvPr/>
          </p:nvSpPr>
          <p:spPr>
            <a:xfrm>
              <a:off x="6167367" y="3854958"/>
              <a:ext cx="604800" cy="6048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sp>
          <p:nvSpPr>
            <p:cNvPr id="34" name="Rectangle 33" descr="Monthly calendar">
              <a:extLst>
                <a:ext uri="{FF2B5EF4-FFF2-40B4-BE49-F238E27FC236}">
                  <a16:creationId xmlns:a16="http://schemas.microsoft.com/office/drawing/2014/main" id="{49417176-4270-F0DD-9352-6D0A006925CA}"/>
                </a:ext>
              </a:extLst>
            </p:cNvPr>
            <p:cNvSpPr/>
            <p:nvPr/>
          </p:nvSpPr>
          <p:spPr>
            <a:xfrm>
              <a:off x="6294375" y="3981966"/>
              <a:ext cx="350784" cy="35078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6" name="Freeform: Shape 35">
              <a:extLst>
                <a:ext uri="{FF2B5EF4-FFF2-40B4-BE49-F238E27FC236}">
                  <a16:creationId xmlns:a16="http://schemas.microsoft.com/office/drawing/2014/main" id="{2DD07D2B-90E5-C721-CE81-C09919F5A671}"/>
                </a:ext>
              </a:extLst>
            </p:cNvPr>
            <p:cNvSpPr/>
            <p:nvPr/>
          </p:nvSpPr>
          <p:spPr>
            <a:xfrm>
              <a:off x="6901767" y="3854958"/>
              <a:ext cx="3915585"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R="0" lvl="0" defTabSz="914400" fontAlgn="auto">
                <a:spcBef>
                  <a:spcPts val="0"/>
                </a:spcBef>
                <a:spcAft>
                  <a:spcPts val="1200"/>
                </a:spcAft>
                <a:buClr>
                  <a:srgbClr val="44546A"/>
                </a:buClr>
                <a:buSzTx/>
                <a:tabLst/>
                <a:defRPr/>
              </a:pPr>
              <a:r>
                <a:rPr kumimoji="0" lang="en-US" sz="1800" b="0" u="none" strike="noStrike" cap="none" spc="0" normalizeH="0" baseline="0" noProof="0" dirty="0">
                  <a:ln>
                    <a:noFill/>
                  </a:ln>
                  <a:effectLst/>
                  <a:uLnTx/>
                  <a:uFillTx/>
                </a:rPr>
                <a:t>Based on the number of qualifying hours compared to a full-time employee.</a:t>
              </a:r>
            </a:p>
          </p:txBody>
        </p:sp>
      </p:grpSp>
      <p:grpSp>
        <p:nvGrpSpPr>
          <p:cNvPr id="37" name="Group 36">
            <a:extLst>
              <a:ext uri="{FF2B5EF4-FFF2-40B4-BE49-F238E27FC236}">
                <a16:creationId xmlns:a16="http://schemas.microsoft.com/office/drawing/2014/main" id="{71ABA6BE-8EE0-4EC1-270E-813805AE03DD}"/>
              </a:ext>
            </a:extLst>
          </p:cNvPr>
          <p:cNvGrpSpPr/>
          <p:nvPr/>
        </p:nvGrpSpPr>
        <p:grpSpPr>
          <a:xfrm>
            <a:off x="1383564" y="5470364"/>
            <a:ext cx="4646252" cy="604800"/>
            <a:chOff x="6167367" y="5086957"/>
            <a:chExt cx="4646252" cy="604800"/>
          </a:xfrm>
        </p:grpSpPr>
        <p:sp>
          <p:nvSpPr>
            <p:cNvPr id="38" name="Oval 37">
              <a:extLst>
                <a:ext uri="{FF2B5EF4-FFF2-40B4-BE49-F238E27FC236}">
                  <a16:creationId xmlns:a16="http://schemas.microsoft.com/office/drawing/2014/main" id="{8751B52C-232E-8BD4-0D2A-D2A44B9C0F3E}"/>
                </a:ext>
              </a:extLst>
            </p:cNvPr>
            <p:cNvSpPr/>
            <p:nvPr/>
          </p:nvSpPr>
          <p:spPr>
            <a:xfrm>
              <a:off x="6167367" y="5086957"/>
              <a:ext cx="604800" cy="604800"/>
            </a:xfrm>
            <a:prstGeom prst="ellipse">
              <a:avLst/>
            </a:prstGeom>
            <a:solidFill>
              <a:srgbClr val="7030A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39" name="Rectangle 38" descr="Clock with solid fill">
              <a:extLst>
                <a:ext uri="{FF2B5EF4-FFF2-40B4-BE49-F238E27FC236}">
                  <a16:creationId xmlns:a16="http://schemas.microsoft.com/office/drawing/2014/main" id="{EE6F2749-D73E-4307-EB85-B4831E2B8B98}"/>
                </a:ext>
              </a:extLst>
            </p:cNvPr>
            <p:cNvSpPr/>
            <p:nvPr/>
          </p:nvSpPr>
          <p:spPr>
            <a:xfrm>
              <a:off x="6294375" y="5213965"/>
              <a:ext cx="350784" cy="350784"/>
            </a:xfrm>
            <a:prstGeom prst="rect">
              <a:avLst/>
            </a:prstGeom>
            <a:blipFill>
              <a:blip r:embed="rId7">
                <a:extLs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Freeform: Shape 39">
              <a:extLst>
                <a:ext uri="{FF2B5EF4-FFF2-40B4-BE49-F238E27FC236}">
                  <a16:creationId xmlns:a16="http://schemas.microsoft.com/office/drawing/2014/main" id="{0ED4F287-7ED8-663B-5256-C8B617372ACC}"/>
                </a:ext>
              </a:extLst>
            </p:cNvPr>
            <p:cNvSpPr/>
            <p:nvPr/>
          </p:nvSpPr>
          <p:spPr>
            <a:xfrm>
              <a:off x="6901766" y="5086957"/>
              <a:ext cx="3911853"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R="0" lvl="0" defTabSz="914400" fontAlgn="auto">
                <a:spcBef>
                  <a:spcPts val="0"/>
                </a:spcBef>
                <a:spcAft>
                  <a:spcPts val="1200"/>
                </a:spcAft>
                <a:buClr>
                  <a:srgbClr val="44546A"/>
                </a:buClr>
                <a:buSzTx/>
                <a:tabLst/>
                <a:defRPr/>
              </a:pPr>
              <a:r>
                <a:rPr kumimoji="0" lang="en-US" sz="1800" b="0" u="none" strike="noStrike" cap="none" spc="0" normalizeH="0" baseline="0" noProof="0" dirty="0">
                  <a:ln>
                    <a:noFill/>
                  </a:ln>
                  <a:effectLst/>
                  <a:uLnTx/>
                  <a:uFillTx/>
                </a:rPr>
                <a:t>Qualifying hours include hours worked and qualified leave hours.</a:t>
              </a:r>
            </a:p>
          </p:txBody>
        </p:sp>
      </p:grpSp>
      <p:grpSp>
        <p:nvGrpSpPr>
          <p:cNvPr id="41" name="Group 40">
            <a:extLst>
              <a:ext uri="{FF2B5EF4-FFF2-40B4-BE49-F238E27FC236}">
                <a16:creationId xmlns:a16="http://schemas.microsoft.com/office/drawing/2014/main" id="{048041A3-DB41-5C67-50A5-D45AB69C7180}"/>
              </a:ext>
            </a:extLst>
          </p:cNvPr>
          <p:cNvGrpSpPr/>
          <p:nvPr/>
        </p:nvGrpSpPr>
        <p:grpSpPr>
          <a:xfrm>
            <a:off x="6297474" y="5470364"/>
            <a:ext cx="4311764" cy="604800"/>
            <a:chOff x="3758967" y="5086957"/>
            <a:chExt cx="4311764" cy="604800"/>
          </a:xfrm>
        </p:grpSpPr>
        <p:sp>
          <p:nvSpPr>
            <p:cNvPr id="42" name="Oval 41">
              <a:extLst>
                <a:ext uri="{FF2B5EF4-FFF2-40B4-BE49-F238E27FC236}">
                  <a16:creationId xmlns:a16="http://schemas.microsoft.com/office/drawing/2014/main" id="{B8ACA38A-DD46-2B27-15E6-817077123611}"/>
                </a:ext>
              </a:extLst>
            </p:cNvPr>
            <p:cNvSpPr/>
            <p:nvPr/>
          </p:nvSpPr>
          <p:spPr>
            <a:xfrm>
              <a:off x="3758967" y="5086957"/>
              <a:ext cx="604800" cy="6048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43" name="Rectangle 42" descr="Call center">
              <a:extLst>
                <a:ext uri="{FF2B5EF4-FFF2-40B4-BE49-F238E27FC236}">
                  <a16:creationId xmlns:a16="http://schemas.microsoft.com/office/drawing/2014/main" id="{55738731-9129-41DA-943E-344B8C05B3BF}"/>
                </a:ext>
              </a:extLst>
            </p:cNvPr>
            <p:cNvSpPr/>
            <p:nvPr/>
          </p:nvSpPr>
          <p:spPr>
            <a:xfrm>
              <a:off x="3885975" y="5213965"/>
              <a:ext cx="350784" cy="350784"/>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4" name="Freeform: Shape 43">
              <a:extLst>
                <a:ext uri="{FF2B5EF4-FFF2-40B4-BE49-F238E27FC236}">
                  <a16:creationId xmlns:a16="http://schemas.microsoft.com/office/drawing/2014/main" id="{D4002684-E316-6134-D1AC-AEEA001B5763}"/>
                </a:ext>
              </a:extLst>
            </p:cNvPr>
            <p:cNvSpPr/>
            <p:nvPr/>
          </p:nvSpPr>
          <p:spPr>
            <a:xfrm>
              <a:off x="4493366" y="5086957"/>
              <a:ext cx="3577365"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R="0" lvl="0" defTabSz="914400" fontAlgn="auto">
                <a:spcBef>
                  <a:spcPts val="0"/>
                </a:spcBef>
                <a:spcAft>
                  <a:spcPts val="1200"/>
                </a:spcAft>
                <a:buClr>
                  <a:srgbClr val="44546A"/>
                </a:buClr>
                <a:buSzTx/>
                <a:tabLst/>
                <a:defRPr/>
              </a:pPr>
              <a:r>
                <a:rPr kumimoji="0" lang="en-US" sz="1800" b="0" u="none" strike="noStrike" cap="none" spc="0" normalizeH="0" baseline="0" noProof="0">
                  <a:ln>
                    <a:noFill/>
                  </a:ln>
                  <a:effectLst/>
                  <a:uLnTx/>
                  <a:uFillTx/>
                </a:rPr>
                <a:t>Contact your Payroll Clerk if you have questions regarding your eligibility for a prorated County Contribution.</a:t>
              </a:r>
            </a:p>
          </p:txBody>
        </p:sp>
      </p:grpSp>
    </p:spTree>
    <p:extLst>
      <p:ext uri="{BB962C8B-B14F-4D97-AF65-F5344CB8AC3E}">
        <p14:creationId xmlns:p14="http://schemas.microsoft.com/office/powerpoint/2010/main" val="138140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59" name="Rectangle 58">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b="1" kern="1200" dirty="0">
                <a:solidFill>
                  <a:srgbClr val="FFFFFF"/>
                </a:solidFill>
                <a:latin typeface="+mj-lt"/>
                <a:ea typeface="+mj-ea"/>
                <a:cs typeface="+mj-cs"/>
              </a:rPr>
              <a:t>Extra Help</a:t>
            </a:r>
            <a:r>
              <a:rPr lang="en-US" sz="4000" b="1" dirty="0">
                <a:solidFill>
                  <a:srgbClr val="FFFFFF"/>
                </a:solidFill>
              </a:rPr>
              <a:t> Benefits</a:t>
            </a:r>
          </a:p>
        </p:txBody>
      </p:sp>
      <p:grpSp>
        <p:nvGrpSpPr>
          <p:cNvPr id="10" name="Group 9">
            <a:extLst>
              <a:ext uri="{FF2B5EF4-FFF2-40B4-BE49-F238E27FC236}">
                <a16:creationId xmlns:a16="http://schemas.microsoft.com/office/drawing/2014/main" id="{F72B8CBC-FAD5-8179-332E-0E6B8F6DEC79}"/>
              </a:ext>
            </a:extLst>
          </p:cNvPr>
          <p:cNvGrpSpPr/>
          <p:nvPr/>
        </p:nvGrpSpPr>
        <p:grpSpPr>
          <a:xfrm>
            <a:off x="1570109" y="4060042"/>
            <a:ext cx="4311764" cy="750084"/>
            <a:chOff x="1951817" y="3803596"/>
            <a:chExt cx="4311764" cy="750084"/>
          </a:xfrm>
        </p:grpSpPr>
        <p:sp>
          <p:nvSpPr>
            <p:cNvPr id="11" name="Oval 10">
              <a:extLst>
                <a:ext uri="{FF2B5EF4-FFF2-40B4-BE49-F238E27FC236}">
                  <a16:creationId xmlns:a16="http://schemas.microsoft.com/office/drawing/2014/main" id="{8FF02A8B-C1FE-4168-3772-B3CA2686F7A8}"/>
                </a:ext>
              </a:extLst>
            </p:cNvPr>
            <p:cNvSpPr/>
            <p:nvPr/>
          </p:nvSpPr>
          <p:spPr>
            <a:xfrm>
              <a:off x="1951817" y="3826661"/>
              <a:ext cx="604800" cy="631146"/>
            </a:xfrm>
            <a:prstGeom prst="ellipse">
              <a:avLst/>
            </a:prstGeom>
            <a:solidFill>
              <a:srgbClr val="B52226"/>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2" name="Rectangle 11" descr="Money">
              <a:extLst>
                <a:ext uri="{FF2B5EF4-FFF2-40B4-BE49-F238E27FC236}">
                  <a16:creationId xmlns:a16="http://schemas.microsoft.com/office/drawing/2014/main" id="{84B0935E-11F2-94B8-09D6-CFDDD1B112D0}"/>
                </a:ext>
              </a:extLst>
            </p:cNvPr>
            <p:cNvSpPr/>
            <p:nvPr/>
          </p:nvSpPr>
          <p:spPr>
            <a:xfrm>
              <a:off x="2078825" y="3942673"/>
              <a:ext cx="350784" cy="36606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1D596067-1BB0-6910-1B3D-EDB9C54F0177}"/>
                </a:ext>
              </a:extLst>
            </p:cNvPr>
            <p:cNvSpPr/>
            <p:nvPr/>
          </p:nvSpPr>
          <p:spPr>
            <a:xfrm>
              <a:off x="2683625" y="3803596"/>
              <a:ext cx="3579956" cy="750084"/>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b="0" i="0" kern="1200" baseline="0" dirty="0"/>
                <a:t>County’s contribution is based on the hours worked in a pay period. You must work a minimum of 20 hours in the pay period.</a:t>
              </a:r>
              <a:endParaRPr lang="en-US" kern="1200" dirty="0"/>
            </a:p>
          </p:txBody>
        </p:sp>
      </p:grpSp>
      <p:grpSp>
        <p:nvGrpSpPr>
          <p:cNvPr id="14" name="Group 13">
            <a:extLst>
              <a:ext uri="{FF2B5EF4-FFF2-40B4-BE49-F238E27FC236}">
                <a16:creationId xmlns:a16="http://schemas.microsoft.com/office/drawing/2014/main" id="{75392150-39AA-087C-018D-155BBC7B8B10}"/>
              </a:ext>
            </a:extLst>
          </p:cNvPr>
          <p:cNvGrpSpPr/>
          <p:nvPr/>
        </p:nvGrpSpPr>
        <p:grpSpPr>
          <a:xfrm>
            <a:off x="6230799" y="4111404"/>
            <a:ext cx="4649985" cy="604800"/>
            <a:chOff x="6167367" y="3854958"/>
            <a:chExt cx="4649985" cy="604800"/>
          </a:xfrm>
        </p:grpSpPr>
        <p:sp>
          <p:nvSpPr>
            <p:cNvPr id="15" name="Oval 14">
              <a:extLst>
                <a:ext uri="{FF2B5EF4-FFF2-40B4-BE49-F238E27FC236}">
                  <a16:creationId xmlns:a16="http://schemas.microsoft.com/office/drawing/2014/main" id="{F6A8D9D3-4609-FF01-4206-B66032F270EE}"/>
                </a:ext>
              </a:extLst>
            </p:cNvPr>
            <p:cNvSpPr/>
            <p:nvPr/>
          </p:nvSpPr>
          <p:spPr>
            <a:xfrm>
              <a:off x="6167367" y="3854958"/>
              <a:ext cx="604800" cy="6048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sp>
          <p:nvSpPr>
            <p:cNvPr id="16" name="Rectangle 15" descr="Monthly calendar">
              <a:extLst>
                <a:ext uri="{FF2B5EF4-FFF2-40B4-BE49-F238E27FC236}">
                  <a16:creationId xmlns:a16="http://schemas.microsoft.com/office/drawing/2014/main" id="{9CFD2937-28C2-4ED1-F07D-D78FCFAC1613}"/>
                </a:ext>
              </a:extLst>
            </p:cNvPr>
            <p:cNvSpPr/>
            <p:nvPr/>
          </p:nvSpPr>
          <p:spPr>
            <a:xfrm>
              <a:off x="6294375" y="3981966"/>
              <a:ext cx="350784" cy="35078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8922FC85-FF6A-0771-09DE-B91814727809}"/>
                </a:ext>
              </a:extLst>
            </p:cNvPr>
            <p:cNvSpPr/>
            <p:nvPr/>
          </p:nvSpPr>
          <p:spPr>
            <a:xfrm>
              <a:off x="6901767" y="3854958"/>
              <a:ext cx="3915585"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b="0" i="0" kern="1200" baseline="0" dirty="0"/>
                <a:t>Premiums are paid in advance on the first two pay dates of the month prior to the coverage effective date.</a:t>
              </a:r>
              <a:endParaRPr lang="en-US" kern="1200" dirty="0"/>
            </a:p>
          </p:txBody>
        </p:sp>
      </p:grpSp>
      <p:grpSp>
        <p:nvGrpSpPr>
          <p:cNvPr id="18" name="Group 17">
            <a:extLst>
              <a:ext uri="{FF2B5EF4-FFF2-40B4-BE49-F238E27FC236}">
                <a16:creationId xmlns:a16="http://schemas.microsoft.com/office/drawing/2014/main" id="{0FC79D28-9F0C-7162-E83A-74004AE1140E}"/>
              </a:ext>
            </a:extLst>
          </p:cNvPr>
          <p:cNvGrpSpPr/>
          <p:nvPr/>
        </p:nvGrpSpPr>
        <p:grpSpPr>
          <a:xfrm>
            <a:off x="1584546" y="5771802"/>
            <a:ext cx="2940654" cy="612703"/>
            <a:chOff x="1350567" y="5086957"/>
            <a:chExt cx="2940654" cy="612703"/>
          </a:xfrm>
        </p:grpSpPr>
        <p:grpSp>
          <p:nvGrpSpPr>
            <p:cNvPr id="19" name="Group 18">
              <a:extLst>
                <a:ext uri="{FF2B5EF4-FFF2-40B4-BE49-F238E27FC236}">
                  <a16:creationId xmlns:a16="http://schemas.microsoft.com/office/drawing/2014/main" id="{C91BE802-C6B7-5ADA-4535-B978F31BECE8}"/>
                </a:ext>
              </a:extLst>
            </p:cNvPr>
            <p:cNvGrpSpPr/>
            <p:nvPr/>
          </p:nvGrpSpPr>
          <p:grpSpPr>
            <a:xfrm>
              <a:off x="1350567" y="5094860"/>
              <a:ext cx="604800" cy="604800"/>
              <a:chOff x="4752210" y="2622959"/>
              <a:chExt cx="604800" cy="604800"/>
            </a:xfrm>
          </p:grpSpPr>
          <p:sp>
            <p:nvSpPr>
              <p:cNvPr id="21" name="Oval 20">
                <a:extLst>
                  <a:ext uri="{FF2B5EF4-FFF2-40B4-BE49-F238E27FC236}">
                    <a16:creationId xmlns:a16="http://schemas.microsoft.com/office/drawing/2014/main" id="{F370D0E3-2935-6DBA-20C3-E702A5FD2F24}"/>
                  </a:ext>
                </a:extLst>
              </p:cNvPr>
              <p:cNvSpPr/>
              <p:nvPr/>
            </p:nvSpPr>
            <p:spPr>
              <a:xfrm>
                <a:off x="4752210" y="2622959"/>
                <a:ext cx="604800" cy="604800"/>
              </a:xfrm>
              <a:prstGeom prst="ellipse">
                <a:avLst/>
              </a:prstGeom>
              <a:solidFill>
                <a:schemeClr val="accent6"/>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2" name="Rectangle 21" descr="Doctor">
                <a:extLst>
                  <a:ext uri="{FF2B5EF4-FFF2-40B4-BE49-F238E27FC236}">
                    <a16:creationId xmlns:a16="http://schemas.microsoft.com/office/drawing/2014/main" id="{A53F69C0-035F-8539-ED99-F9E2125B7C86}"/>
                  </a:ext>
                </a:extLst>
              </p:cNvPr>
              <p:cNvSpPr/>
              <p:nvPr/>
            </p:nvSpPr>
            <p:spPr>
              <a:xfrm>
                <a:off x="4879218" y="2749967"/>
                <a:ext cx="350784" cy="35078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20" name="Freeform: Shape 19">
              <a:extLst>
                <a:ext uri="{FF2B5EF4-FFF2-40B4-BE49-F238E27FC236}">
                  <a16:creationId xmlns:a16="http://schemas.microsoft.com/office/drawing/2014/main" id="{ED80FB69-D5BB-AE0F-63CF-B2E0A0E4F4F6}"/>
                </a:ext>
              </a:extLst>
            </p:cNvPr>
            <p:cNvSpPr/>
            <p:nvPr/>
          </p:nvSpPr>
          <p:spPr>
            <a:xfrm>
              <a:off x="2084967" y="5086957"/>
              <a:ext cx="2206254"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buNone/>
              </a:pPr>
              <a:r>
                <a:rPr lang="en-US" kern="1200" dirty="0"/>
                <a:t>Medical</a:t>
              </a:r>
            </a:p>
            <a:p>
              <a:pPr marL="0" lvl="0" indent="0" algn="l" defTabSz="488950">
                <a:lnSpc>
                  <a:spcPct val="90000"/>
                </a:lnSpc>
                <a:spcBef>
                  <a:spcPct val="0"/>
                </a:spcBef>
                <a:buNone/>
              </a:pPr>
              <a:r>
                <a:rPr lang="en-US" kern="1200" dirty="0"/>
                <a:t>(no dental or vision)</a:t>
              </a:r>
            </a:p>
          </p:txBody>
        </p:sp>
      </p:grpSp>
      <p:grpSp>
        <p:nvGrpSpPr>
          <p:cNvPr id="23" name="Group 22">
            <a:extLst>
              <a:ext uri="{FF2B5EF4-FFF2-40B4-BE49-F238E27FC236}">
                <a16:creationId xmlns:a16="http://schemas.microsoft.com/office/drawing/2014/main" id="{7784DC9E-4A13-BB6C-411A-AAF3BAA3540D}"/>
              </a:ext>
            </a:extLst>
          </p:cNvPr>
          <p:cNvGrpSpPr/>
          <p:nvPr/>
        </p:nvGrpSpPr>
        <p:grpSpPr>
          <a:xfrm>
            <a:off x="4820811" y="5771802"/>
            <a:ext cx="2923498" cy="604800"/>
            <a:chOff x="3758967" y="5086957"/>
            <a:chExt cx="2923498" cy="604800"/>
          </a:xfrm>
        </p:grpSpPr>
        <p:sp>
          <p:nvSpPr>
            <p:cNvPr id="24" name="Oval 23">
              <a:extLst>
                <a:ext uri="{FF2B5EF4-FFF2-40B4-BE49-F238E27FC236}">
                  <a16:creationId xmlns:a16="http://schemas.microsoft.com/office/drawing/2014/main" id="{BF15A176-5E9C-8D69-8848-4DE0F282B509}"/>
                </a:ext>
              </a:extLst>
            </p:cNvPr>
            <p:cNvSpPr/>
            <p:nvPr/>
          </p:nvSpPr>
          <p:spPr>
            <a:xfrm>
              <a:off x="3758967" y="5086957"/>
              <a:ext cx="604800" cy="6048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25" name="Rectangle 24" descr="Call center">
              <a:extLst>
                <a:ext uri="{FF2B5EF4-FFF2-40B4-BE49-F238E27FC236}">
                  <a16:creationId xmlns:a16="http://schemas.microsoft.com/office/drawing/2014/main" id="{B5951F1C-B9A0-F41A-ACF8-29054FFEF608}"/>
                </a:ext>
              </a:extLst>
            </p:cNvPr>
            <p:cNvSpPr/>
            <p:nvPr/>
          </p:nvSpPr>
          <p:spPr>
            <a:xfrm>
              <a:off x="3885975" y="5213965"/>
              <a:ext cx="350784" cy="350784"/>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Shape 25">
              <a:extLst>
                <a:ext uri="{FF2B5EF4-FFF2-40B4-BE49-F238E27FC236}">
                  <a16:creationId xmlns:a16="http://schemas.microsoft.com/office/drawing/2014/main" id="{DB1516B9-920A-5760-E408-1DE5BCE8FE7C}"/>
                </a:ext>
              </a:extLst>
            </p:cNvPr>
            <p:cNvSpPr/>
            <p:nvPr/>
          </p:nvSpPr>
          <p:spPr>
            <a:xfrm>
              <a:off x="4493367" y="5086957"/>
              <a:ext cx="2189098"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kern="1200" dirty="0"/>
                <a:t>Employee Assistance Program (EAP)</a:t>
              </a:r>
            </a:p>
          </p:txBody>
        </p:sp>
      </p:grpSp>
      <p:grpSp>
        <p:nvGrpSpPr>
          <p:cNvPr id="27" name="Group 26">
            <a:extLst>
              <a:ext uri="{FF2B5EF4-FFF2-40B4-BE49-F238E27FC236}">
                <a16:creationId xmlns:a16="http://schemas.microsoft.com/office/drawing/2014/main" id="{C8B62460-C50C-7B36-4EAB-17EB6C532BFF}"/>
              </a:ext>
            </a:extLst>
          </p:cNvPr>
          <p:cNvGrpSpPr/>
          <p:nvPr/>
        </p:nvGrpSpPr>
        <p:grpSpPr>
          <a:xfrm>
            <a:off x="8039921" y="5771802"/>
            <a:ext cx="3285082" cy="604800"/>
            <a:chOff x="6167367" y="5086957"/>
            <a:chExt cx="3285082" cy="604800"/>
          </a:xfrm>
        </p:grpSpPr>
        <p:sp>
          <p:nvSpPr>
            <p:cNvPr id="28" name="Oval 27">
              <a:extLst>
                <a:ext uri="{FF2B5EF4-FFF2-40B4-BE49-F238E27FC236}">
                  <a16:creationId xmlns:a16="http://schemas.microsoft.com/office/drawing/2014/main" id="{B21B4245-718F-CCFB-C83C-99D7F7E617D2}"/>
                </a:ext>
              </a:extLst>
            </p:cNvPr>
            <p:cNvSpPr/>
            <p:nvPr/>
          </p:nvSpPr>
          <p:spPr>
            <a:xfrm>
              <a:off x="6167367" y="5086957"/>
              <a:ext cx="604800" cy="604800"/>
            </a:xfrm>
            <a:prstGeom prst="ellipse">
              <a:avLst/>
            </a:prstGeom>
            <a:solidFill>
              <a:srgbClr val="7030A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9" name="Rectangle 28" descr="Office Worker">
              <a:extLst>
                <a:ext uri="{FF2B5EF4-FFF2-40B4-BE49-F238E27FC236}">
                  <a16:creationId xmlns:a16="http://schemas.microsoft.com/office/drawing/2014/main" id="{D65A96B0-39D4-BC14-A2AC-FC984261E249}"/>
                </a:ext>
              </a:extLst>
            </p:cNvPr>
            <p:cNvSpPr/>
            <p:nvPr/>
          </p:nvSpPr>
          <p:spPr>
            <a:xfrm>
              <a:off x="6294375" y="5213965"/>
              <a:ext cx="350784" cy="350784"/>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Freeform: Shape 29">
              <a:extLst>
                <a:ext uri="{FF2B5EF4-FFF2-40B4-BE49-F238E27FC236}">
                  <a16:creationId xmlns:a16="http://schemas.microsoft.com/office/drawing/2014/main" id="{46E0BD53-20FB-6810-8175-5CF8A3A4EB66}"/>
                </a:ext>
              </a:extLst>
            </p:cNvPr>
            <p:cNvSpPr/>
            <p:nvPr/>
          </p:nvSpPr>
          <p:spPr>
            <a:xfrm>
              <a:off x="6901767" y="5086957"/>
              <a:ext cx="2550682"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kern="1200" dirty="0"/>
                <a:t>Some other programs, based on Bargaining Unit (covered later!)</a:t>
              </a:r>
            </a:p>
          </p:txBody>
        </p:sp>
      </p:grpSp>
      <p:sp>
        <p:nvSpPr>
          <p:cNvPr id="31" name="Freeform: Shape 30">
            <a:extLst>
              <a:ext uri="{FF2B5EF4-FFF2-40B4-BE49-F238E27FC236}">
                <a16:creationId xmlns:a16="http://schemas.microsoft.com/office/drawing/2014/main" id="{70435442-E478-237C-ADE0-8E20B17DFF69}"/>
              </a:ext>
            </a:extLst>
          </p:cNvPr>
          <p:cNvSpPr/>
          <p:nvPr/>
        </p:nvSpPr>
        <p:spPr>
          <a:xfrm>
            <a:off x="1016293" y="5209821"/>
            <a:ext cx="2797899"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2000" b="1" i="1" kern="1200" dirty="0"/>
              <a:t>What are you eligible for?</a:t>
            </a:r>
            <a:endParaRPr lang="en-US" sz="2000" kern="1200" dirty="0"/>
          </a:p>
        </p:txBody>
      </p:sp>
      <p:sp>
        <p:nvSpPr>
          <p:cNvPr id="33" name="Freeform: Shape 32">
            <a:extLst>
              <a:ext uri="{FF2B5EF4-FFF2-40B4-BE49-F238E27FC236}">
                <a16:creationId xmlns:a16="http://schemas.microsoft.com/office/drawing/2014/main" id="{69FA09A5-19BE-53AD-DF5C-F4F6CC9E8D2B}"/>
              </a:ext>
            </a:extLst>
          </p:cNvPr>
          <p:cNvSpPr/>
          <p:nvPr/>
        </p:nvSpPr>
        <p:spPr>
          <a:xfrm>
            <a:off x="1001856" y="3272882"/>
            <a:ext cx="3653624" cy="604800"/>
          </a:xfrm>
          <a:custGeom>
            <a:avLst/>
            <a:gdLst>
              <a:gd name="connsiteX0" fmla="*/ 0 w 1425599"/>
              <a:gd name="connsiteY0" fmla="*/ 0 h 604800"/>
              <a:gd name="connsiteX1" fmla="*/ 1425599 w 1425599"/>
              <a:gd name="connsiteY1" fmla="*/ 0 h 604800"/>
              <a:gd name="connsiteX2" fmla="*/ 1425599 w 1425599"/>
              <a:gd name="connsiteY2" fmla="*/ 604800 h 604800"/>
              <a:gd name="connsiteX3" fmla="*/ 0 w 1425599"/>
              <a:gd name="connsiteY3" fmla="*/ 604800 h 604800"/>
              <a:gd name="connsiteX4" fmla="*/ 0 w 1425599"/>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599" h="604800">
                <a:moveTo>
                  <a:pt x="0" y="0"/>
                </a:moveTo>
                <a:lnTo>
                  <a:pt x="1425599" y="0"/>
                </a:lnTo>
                <a:lnTo>
                  <a:pt x="1425599"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2000" b="1" i="1" kern="1200" baseline="0" dirty="0"/>
              <a:t>How muc</a:t>
            </a:r>
            <a:r>
              <a:rPr lang="en-US" sz="2000" b="1" i="1" dirty="0"/>
              <a:t>h are the </a:t>
            </a:r>
            <a:r>
              <a:rPr lang="en-US" sz="2000" b="1" i="1" kern="1200" baseline="0" dirty="0"/>
              <a:t>premiums?</a:t>
            </a:r>
            <a:endParaRPr lang="en-US" sz="2000" kern="1200" dirty="0"/>
          </a:p>
        </p:txBody>
      </p:sp>
      <p:sp>
        <p:nvSpPr>
          <p:cNvPr id="35" name="Freeform: Shape 34">
            <a:extLst>
              <a:ext uri="{FF2B5EF4-FFF2-40B4-BE49-F238E27FC236}">
                <a16:creationId xmlns:a16="http://schemas.microsoft.com/office/drawing/2014/main" id="{CB0B96D7-1F5A-356A-108E-3E8CF2959386}"/>
              </a:ext>
            </a:extLst>
          </p:cNvPr>
          <p:cNvSpPr/>
          <p:nvPr/>
        </p:nvSpPr>
        <p:spPr>
          <a:xfrm>
            <a:off x="481584" y="1691473"/>
            <a:ext cx="11228832" cy="1580423"/>
          </a:xfrm>
          <a:custGeom>
            <a:avLst/>
            <a:gdLst>
              <a:gd name="connsiteX0" fmla="*/ 0 w 9697686"/>
              <a:gd name="connsiteY0" fmla="*/ 0 h 604800"/>
              <a:gd name="connsiteX1" fmla="*/ 9697686 w 9697686"/>
              <a:gd name="connsiteY1" fmla="*/ 0 h 604800"/>
              <a:gd name="connsiteX2" fmla="*/ 9697686 w 9697686"/>
              <a:gd name="connsiteY2" fmla="*/ 604800 h 604800"/>
              <a:gd name="connsiteX3" fmla="*/ 0 w 9697686"/>
              <a:gd name="connsiteY3" fmla="*/ 604800 h 604800"/>
              <a:gd name="connsiteX4" fmla="*/ 0 w 9697686"/>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7686" h="604800">
                <a:moveTo>
                  <a:pt x="0" y="0"/>
                </a:moveTo>
                <a:lnTo>
                  <a:pt x="9697686" y="0"/>
                </a:lnTo>
                <a:lnTo>
                  <a:pt x="9697686" y="604800"/>
                </a:lnTo>
                <a:lnTo>
                  <a:pt x="0" y="60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2400" kern="1200" dirty="0">
                <a:solidFill>
                  <a:schemeClr val="accent1">
                    <a:lumMod val="50000"/>
                  </a:schemeClr>
                </a:solidFill>
              </a:rPr>
              <a:t>To first qualify for health benefits, you must work </a:t>
            </a:r>
            <a:r>
              <a:rPr lang="en-US" sz="2400" b="1" kern="1200" dirty="0">
                <a:solidFill>
                  <a:schemeClr val="accent1">
                    <a:lumMod val="50000"/>
                  </a:schemeClr>
                </a:solidFill>
              </a:rPr>
              <a:t>at least 80 hours over two consecutive pay periods.</a:t>
            </a:r>
          </a:p>
          <a:p>
            <a:pPr marL="0" lvl="0" indent="0" algn="l" defTabSz="488950">
              <a:lnSpc>
                <a:spcPct val="90000"/>
              </a:lnSpc>
              <a:spcBef>
                <a:spcPct val="0"/>
              </a:spcBef>
              <a:spcAft>
                <a:spcPct val="35000"/>
              </a:spcAft>
              <a:buNone/>
            </a:pPr>
            <a:r>
              <a:rPr lang="en-US" sz="2400" kern="1200" dirty="0">
                <a:solidFill>
                  <a:schemeClr val="accent1">
                    <a:lumMod val="50000"/>
                  </a:schemeClr>
                </a:solidFill>
              </a:rPr>
              <a:t>Information and details for enrollment will be mailed to your home address and emailed to your County email address once you become eligible!</a:t>
            </a:r>
          </a:p>
        </p:txBody>
      </p:sp>
    </p:spTree>
    <p:extLst>
      <p:ext uri="{BB962C8B-B14F-4D97-AF65-F5344CB8AC3E}">
        <p14:creationId xmlns:p14="http://schemas.microsoft.com/office/powerpoint/2010/main" val="102649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defTabSz="914400"/>
            <a:r>
              <a:rPr lang="en-US" sz="4000" b="1" kern="1200" dirty="0">
                <a:solidFill>
                  <a:srgbClr val="FFFFFF"/>
                </a:solidFill>
                <a:latin typeface="+mj-lt"/>
                <a:ea typeface="+mj-ea"/>
                <a:cs typeface="+mj-cs"/>
              </a:rPr>
              <a:t>Dependent Eligibility</a:t>
            </a:r>
          </a:p>
        </p:txBody>
      </p:sp>
      <p:sp>
        <p:nvSpPr>
          <p:cNvPr id="6" name="TextBox 5"/>
          <p:cNvSpPr txBox="1"/>
          <p:nvPr/>
        </p:nvSpPr>
        <p:spPr>
          <a:xfrm>
            <a:off x="4810259" y="649480"/>
            <a:ext cx="6555347" cy="5546047"/>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2000" b="1" i="0" u="none" strike="noStrike" cap="none" spc="0" normalizeH="0" baseline="0" noProof="0" dirty="0">
                <a:ln>
                  <a:noFill/>
                </a:ln>
                <a:effectLst/>
                <a:uLnTx/>
                <a:uFillTx/>
              </a:rPr>
              <a:t>If you are eligible to participate in a County-sponsored medical, dental or vision plan, your eligible dependents may also participate.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They include: </a:t>
            </a:r>
            <a:endParaRPr lang="en-US" sz="2000" dirty="0"/>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Your lawfully married spouse or domestic partner (registered or County affidavit)</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Your spouse/domestic partner’s dependents including child, step-child, adopted child, eligible foster child or child for whom you are legally appointed guardian</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Any age if permanently and totally disabled and enrolled in the plan prior to attaining limiting age</a:t>
            </a:r>
          </a:p>
        </p:txBody>
      </p:sp>
    </p:spTree>
    <p:extLst>
      <p:ext uri="{BB962C8B-B14F-4D97-AF65-F5344CB8AC3E}">
        <p14:creationId xmlns:p14="http://schemas.microsoft.com/office/powerpoint/2010/main" val="193999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b="1" kern="1200">
                <a:solidFill>
                  <a:srgbClr val="FFFFFF"/>
                </a:solidFill>
                <a:latin typeface="+mj-lt"/>
                <a:ea typeface="+mj-ea"/>
                <a:cs typeface="+mj-cs"/>
              </a:rPr>
              <a:t>Evidence of Eligibility Required</a:t>
            </a:r>
            <a:endParaRPr lang="en-US" sz="4000" b="1" kern="1200" dirty="0">
              <a:solidFill>
                <a:srgbClr val="FFFFFF"/>
              </a:solidFill>
              <a:latin typeface="+mj-lt"/>
              <a:ea typeface="+mj-ea"/>
              <a:cs typeface="+mj-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1649774"/>
              </p:ext>
            </p:extLst>
          </p:nvPr>
        </p:nvGraphicFramePr>
        <p:xfrm>
          <a:off x="632084" y="1667345"/>
          <a:ext cx="11131292" cy="5137688"/>
        </p:xfrm>
        <a:graphic>
          <a:graphicData uri="http://schemas.openxmlformats.org/drawingml/2006/table">
            <a:tbl>
              <a:tblPr firstRow="1" bandRow="1">
                <a:noFill/>
                <a:tableStyleId>{5C22544A-7EE6-4342-B048-85BDC9FD1C3A}</a:tableStyleId>
              </a:tblPr>
              <a:tblGrid>
                <a:gridCol w="1644391">
                  <a:extLst>
                    <a:ext uri="{9D8B030D-6E8A-4147-A177-3AD203B41FA5}">
                      <a16:colId xmlns:a16="http://schemas.microsoft.com/office/drawing/2014/main" val="1579117896"/>
                    </a:ext>
                  </a:extLst>
                </a:gridCol>
                <a:gridCol w="1171575">
                  <a:extLst>
                    <a:ext uri="{9D8B030D-6E8A-4147-A177-3AD203B41FA5}">
                      <a16:colId xmlns:a16="http://schemas.microsoft.com/office/drawing/2014/main" val="3748327281"/>
                    </a:ext>
                  </a:extLst>
                </a:gridCol>
                <a:gridCol w="4210050">
                  <a:extLst>
                    <a:ext uri="{9D8B030D-6E8A-4147-A177-3AD203B41FA5}">
                      <a16:colId xmlns:a16="http://schemas.microsoft.com/office/drawing/2014/main" val="2316223228"/>
                    </a:ext>
                  </a:extLst>
                </a:gridCol>
                <a:gridCol w="4105276">
                  <a:extLst>
                    <a:ext uri="{9D8B030D-6E8A-4147-A177-3AD203B41FA5}">
                      <a16:colId xmlns:a16="http://schemas.microsoft.com/office/drawing/2014/main" val="2997305407"/>
                    </a:ext>
                  </a:extLst>
                </a:gridCol>
              </a:tblGrid>
              <a:tr h="335535">
                <a:tc>
                  <a:txBody>
                    <a:bodyPr/>
                    <a:lstStyle/>
                    <a:p>
                      <a:pPr marL="0" marR="0">
                        <a:lnSpc>
                          <a:spcPct val="107000"/>
                        </a:lnSpc>
                        <a:spcBef>
                          <a:spcPts val="0"/>
                        </a:spcBef>
                        <a:spcAft>
                          <a:spcPts val="1500"/>
                        </a:spcAft>
                      </a:pPr>
                      <a:r>
                        <a:rPr lang="en-US" sz="1500" b="1" cap="none" spc="30">
                          <a:solidFill>
                            <a:schemeClr val="bg1"/>
                          </a:solidFill>
                          <a:effectLst/>
                          <a:latin typeface="+mn-lt"/>
                          <a:ea typeface="Times New Roman" panose="02020603050405020304" pitchFamily="18" charset="0"/>
                          <a:cs typeface="Helvetica" panose="020B0604020202020204" pitchFamily="34" charset="0"/>
                        </a:rPr>
                        <a:t>Dependent </a:t>
                      </a:r>
                      <a:endParaRPr lang="en-US" sz="1500" b="1" cap="none" spc="30" dirty="0">
                        <a:solidFill>
                          <a:schemeClr val="bg1"/>
                        </a:solidFill>
                        <a:effectLst/>
                        <a:latin typeface="+mn-lt"/>
                        <a:ea typeface="Times New Roman" panose="02020603050405020304" pitchFamily="18" charset="0"/>
                        <a:cs typeface="Times New Roman" panose="02020603050405020304" pitchFamily="18" charset="0"/>
                      </a:endParaRPr>
                    </a:p>
                  </a:txBody>
                  <a:tcPr marL="0" marR="5985" marT="42224" marB="49697" anchor="ctr">
                    <a:lnL w="12700" cmpd="sng">
                      <a:noFill/>
                    </a:lnL>
                    <a:lnR w="12700" cmpd="sng">
                      <a:noFill/>
                    </a:lnR>
                    <a:lnT w="19050" cap="flat" cmpd="sng" algn="ctr">
                      <a:solidFill>
                        <a:schemeClr val="accent1"/>
                      </a:solidFill>
                      <a:prstDash val="solid"/>
                    </a:lnT>
                    <a:lnB w="38100" cmpd="sng">
                      <a:noFill/>
                    </a:lnB>
                    <a:solidFill>
                      <a:schemeClr val="accent3">
                        <a:lumMod val="75000"/>
                      </a:schemeClr>
                    </a:solidFill>
                  </a:tcPr>
                </a:tc>
                <a:tc>
                  <a:txBody>
                    <a:bodyPr/>
                    <a:lstStyle/>
                    <a:p>
                      <a:pPr marL="0" marR="0">
                        <a:lnSpc>
                          <a:spcPct val="107000"/>
                        </a:lnSpc>
                        <a:spcBef>
                          <a:spcPts val="0"/>
                        </a:spcBef>
                        <a:spcAft>
                          <a:spcPts val="1500"/>
                        </a:spcAft>
                      </a:pPr>
                      <a:r>
                        <a:rPr lang="en-US" sz="1500" b="1" cap="none" spc="30">
                          <a:solidFill>
                            <a:schemeClr val="bg1"/>
                          </a:solidFill>
                          <a:effectLst/>
                          <a:latin typeface="+mn-lt"/>
                          <a:ea typeface="Times New Roman" panose="02020603050405020304" pitchFamily="18" charset="0"/>
                          <a:cs typeface="Helvetica" panose="020B0604020202020204" pitchFamily="34" charset="0"/>
                        </a:rPr>
                        <a:t>Age</a:t>
                      </a:r>
                      <a:endParaRPr lang="en-US" sz="1500" b="1" cap="none" spc="30" dirty="0">
                        <a:solidFill>
                          <a:schemeClr val="bg1"/>
                        </a:solidFill>
                        <a:effectLst/>
                        <a:latin typeface="+mn-lt"/>
                        <a:ea typeface="Times New Roman" panose="02020603050405020304" pitchFamily="18" charset="0"/>
                        <a:cs typeface="Times New Roman" panose="02020603050405020304" pitchFamily="18" charset="0"/>
                      </a:endParaRPr>
                    </a:p>
                  </a:txBody>
                  <a:tcPr marL="0" marR="5985" marT="42224" marB="49697" anchor="ctr">
                    <a:lnL w="12700" cmpd="sng">
                      <a:noFill/>
                    </a:lnL>
                    <a:lnR w="12700" cmpd="sng">
                      <a:noFill/>
                    </a:lnR>
                    <a:lnT w="19050" cap="flat" cmpd="sng" algn="ctr">
                      <a:solidFill>
                        <a:schemeClr val="accent1"/>
                      </a:solidFill>
                      <a:prstDash val="solid"/>
                    </a:lnT>
                    <a:lnB w="38100" cmpd="sng">
                      <a:noFill/>
                    </a:lnB>
                    <a:solidFill>
                      <a:schemeClr val="accent3">
                        <a:lumMod val="75000"/>
                      </a:schemeClr>
                    </a:solidFill>
                  </a:tcPr>
                </a:tc>
                <a:tc>
                  <a:txBody>
                    <a:bodyPr/>
                    <a:lstStyle/>
                    <a:p>
                      <a:pPr marL="0" marR="0">
                        <a:lnSpc>
                          <a:spcPct val="107000"/>
                        </a:lnSpc>
                        <a:spcBef>
                          <a:spcPts val="0"/>
                        </a:spcBef>
                        <a:spcAft>
                          <a:spcPts val="1500"/>
                        </a:spcAft>
                      </a:pPr>
                      <a:r>
                        <a:rPr lang="en-US" sz="1500" b="1" cap="none" spc="30">
                          <a:solidFill>
                            <a:schemeClr val="bg1"/>
                          </a:solidFill>
                          <a:effectLst/>
                          <a:latin typeface="+mn-lt"/>
                          <a:ea typeface="Times New Roman" panose="02020603050405020304" pitchFamily="18" charset="0"/>
                          <a:cs typeface="Helvetica" panose="020B0604020202020204" pitchFamily="34" charset="0"/>
                        </a:rPr>
                        <a:t>Eligibility Definition</a:t>
                      </a:r>
                      <a:endParaRPr lang="en-US" sz="1500" b="1" cap="none" spc="30" dirty="0">
                        <a:solidFill>
                          <a:schemeClr val="bg1"/>
                        </a:solidFill>
                        <a:effectLst/>
                        <a:latin typeface="+mn-lt"/>
                        <a:ea typeface="Times New Roman" panose="02020603050405020304" pitchFamily="18" charset="0"/>
                        <a:cs typeface="Times New Roman" panose="02020603050405020304" pitchFamily="18" charset="0"/>
                      </a:endParaRPr>
                    </a:p>
                  </a:txBody>
                  <a:tcPr marL="0" marR="5985" marT="42224" marB="49697" anchor="ctr">
                    <a:lnL w="12700" cmpd="sng">
                      <a:noFill/>
                    </a:lnL>
                    <a:lnR w="12700" cmpd="sng">
                      <a:noFill/>
                    </a:lnR>
                    <a:lnT w="19050" cap="flat" cmpd="sng" algn="ctr">
                      <a:solidFill>
                        <a:schemeClr val="accent1"/>
                      </a:solidFill>
                      <a:prstDash val="solid"/>
                    </a:lnT>
                    <a:lnB w="38100" cmpd="sng">
                      <a:noFill/>
                    </a:lnB>
                    <a:solidFill>
                      <a:schemeClr val="accent3">
                        <a:lumMod val="75000"/>
                      </a:schemeClr>
                    </a:solidFill>
                  </a:tcPr>
                </a:tc>
                <a:tc>
                  <a:txBody>
                    <a:bodyPr/>
                    <a:lstStyle/>
                    <a:p>
                      <a:pPr marL="0" marR="0">
                        <a:lnSpc>
                          <a:spcPct val="107000"/>
                        </a:lnSpc>
                        <a:spcBef>
                          <a:spcPts val="0"/>
                        </a:spcBef>
                        <a:spcAft>
                          <a:spcPts val="1500"/>
                        </a:spcAft>
                      </a:pPr>
                      <a:r>
                        <a:rPr lang="en-US" sz="1500" b="1" cap="none" spc="30">
                          <a:solidFill>
                            <a:schemeClr val="bg1"/>
                          </a:solidFill>
                          <a:effectLst/>
                          <a:latin typeface="+mn-lt"/>
                          <a:ea typeface="Times New Roman" panose="02020603050405020304" pitchFamily="18" charset="0"/>
                          <a:cs typeface="Helvetica" panose="020B0604020202020204" pitchFamily="34" charset="0"/>
                        </a:rPr>
                        <a:t>Documents Required</a:t>
                      </a:r>
                      <a:endParaRPr lang="en-US" sz="1500" b="1" cap="none" spc="30" dirty="0">
                        <a:solidFill>
                          <a:schemeClr val="bg1"/>
                        </a:solidFill>
                        <a:effectLst/>
                        <a:latin typeface="+mn-lt"/>
                        <a:ea typeface="Times New Roman" panose="02020603050405020304" pitchFamily="18" charset="0"/>
                        <a:cs typeface="Times New Roman" panose="02020603050405020304" pitchFamily="18" charset="0"/>
                      </a:endParaRPr>
                    </a:p>
                  </a:txBody>
                  <a:tcPr marL="0" marR="5985" marT="42224" marB="49697" anchor="ctr">
                    <a:lnL w="12700" cmpd="sng">
                      <a:noFill/>
                    </a:lnL>
                    <a:lnR w="12700" cmpd="sng">
                      <a:noFill/>
                    </a:lnR>
                    <a:lnT w="19050" cap="flat" cmpd="sng" algn="ctr">
                      <a:solidFill>
                        <a:schemeClr val="accent1"/>
                      </a:solidFill>
                      <a:prstDash val="solid"/>
                    </a:lnT>
                    <a:lnB w="38100" cmpd="sng">
                      <a:noFill/>
                    </a:lnB>
                    <a:solidFill>
                      <a:schemeClr val="accent3">
                        <a:lumMod val="75000"/>
                      </a:schemeClr>
                    </a:solidFill>
                  </a:tcPr>
                </a:tc>
                <a:extLst>
                  <a:ext uri="{0D108BD9-81ED-4DB2-BD59-A6C34878D82A}">
                    <a16:rowId xmlns:a16="http://schemas.microsoft.com/office/drawing/2014/main" val="2062821068"/>
                  </a:ext>
                </a:extLst>
              </a:tr>
              <a:tr h="275370">
                <a:tc>
                  <a:txBody>
                    <a:bodyPr/>
                    <a:lstStyle/>
                    <a:p>
                      <a:pPr marL="0" marR="0">
                        <a:lnSpc>
                          <a:spcPct val="107000"/>
                        </a:lnSpc>
                        <a:spcBef>
                          <a:spcPts val="0"/>
                        </a:spcBef>
                        <a:spcAft>
                          <a:spcPts val="1500"/>
                        </a:spcAft>
                      </a:pPr>
                      <a:r>
                        <a:rPr lang="en-US" sz="1350" b="1" cap="none" spc="0" dirty="0">
                          <a:solidFill>
                            <a:schemeClr val="tx1"/>
                          </a:solidFill>
                          <a:effectLst/>
                          <a:latin typeface="+mn-lt"/>
                          <a:ea typeface="Times New Roman" panose="02020603050405020304" pitchFamily="18" charset="0"/>
                          <a:cs typeface="Helvetica" panose="020B0604020202020204" pitchFamily="34" charset="0"/>
                        </a:rPr>
                        <a:t>Spouse</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nSpc>
                          <a:spcPct val="107000"/>
                        </a:lnSpc>
                        <a:spcBef>
                          <a:spcPts val="0"/>
                        </a:spcBef>
                        <a:spcAft>
                          <a:spcPts val="1500"/>
                        </a:spcAft>
                      </a:pPr>
                      <a:r>
                        <a:rPr lang="en-US" sz="1350" cap="none" spc="0">
                          <a:solidFill>
                            <a:schemeClr val="tx1"/>
                          </a:solidFill>
                          <a:effectLst/>
                          <a:latin typeface="+mn-lt"/>
                          <a:ea typeface="Times New Roman" panose="02020603050405020304" pitchFamily="18" charset="0"/>
                          <a:cs typeface="Helvetica" panose="020B0604020202020204" pitchFamily="34" charset="0"/>
                        </a:rPr>
                        <a:t>N/A</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Person to whom you are legally married</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Marriage Certificate</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691234380"/>
                  </a:ext>
                </a:extLst>
              </a:tr>
              <a:tr h="841747">
                <a:tc>
                  <a:txBody>
                    <a:bodyPr/>
                    <a:lstStyle/>
                    <a:p>
                      <a:pPr marL="0" marR="0">
                        <a:lnSpc>
                          <a:spcPct val="107000"/>
                        </a:lnSpc>
                        <a:spcBef>
                          <a:spcPts val="0"/>
                        </a:spcBef>
                        <a:spcAft>
                          <a:spcPts val="1500"/>
                        </a:spcAft>
                      </a:pPr>
                      <a:r>
                        <a:rPr lang="en-US" sz="1350" b="1" cap="none" spc="0">
                          <a:solidFill>
                            <a:schemeClr val="tx1"/>
                          </a:solidFill>
                          <a:effectLst/>
                          <a:latin typeface="+mn-lt"/>
                          <a:ea typeface="Times New Roman" panose="02020603050405020304" pitchFamily="18" charset="0"/>
                          <a:cs typeface="Helvetica" panose="020B0604020202020204" pitchFamily="34" charset="0"/>
                        </a:rPr>
                        <a:t>Domestic Partners</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nSpc>
                          <a:spcPct val="107000"/>
                        </a:lnSpc>
                        <a:spcBef>
                          <a:spcPts val="0"/>
                        </a:spcBef>
                        <a:spcAft>
                          <a:spcPts val="1500"/>
                        </a:spcAft>
                      </a:pPr>
                      <a:r>
                        <a:rPr lang="en-US" sz="1350" cap="none" spc="0">
                          <a:solidFill>
                            <a:schemeClr val="tx1"/>
                          </a:solidFill>
                          <a:effectLst/>
                          <a:latin typeface="+mn-lt"/>
                          <a:ea typeface="Times New Roman" panose="02020603050405020304" pitchFamily="18" charset="0"/>
                          <a:cs typeface="Helvetica" panose="020B0604020202020204" pitchFamily="34" charset="0"/>
                        </a:rPr>
                        <a:t>At least 18</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Meet County Domestic Partner Eligibility Requirements</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nSpc>
                          <a:spcPct val="100000"/>
                        </a:lnSpc>
                        <a:spcBef>
                          <a:spcPts val="0"/>
                        </a:spcBef>
                        <a:spcAft>
                          <a:spcPts val="600"/>
                        </a:spcAft>
                        <a:buSzPts val="1000"/>
                        <a:buFont typeface="Symbol" panose="05050102010706020507" pitchFamily="18" charset="2"/>
                        <a:buNone/>
                        <a:tabLst>
                          <a:tab pos="457200" algn="l"/>
                        </a:tabLst>
                      </a:pPr>
                      <a:r>
                        <a:rPr lang="en-US" sz="1350" b="1" cap="none" spc="0">
                          <a:solidFill>
                            <a:schemeClr val="tx1"/>
                          </a:solidFill>
                          <a:effectLst/>
                          <a:latin typeface="+mn-lt"/>
                          <a:ea typeface="Times New Roman" panose="02020603050405020304" pitchFamily="18" charset="0"/>
                          <a:cs typeface="Helvetica" panose="020B0604020202020204" pitchFamily="34" charset="0"/>
                        </a:rPr>
                        <a:t>SEIU: </a:t>
                      </a:r>
                      <a:r>
                        <a:rPr lang="en-US" sz="1350" cap="none" spc="0">
                          <a:solidFill>
                            <a:schemeClr val="tx1"/>
                          </a:solidFill>
                          <a:effectLst/>
                          <a:latin typeface="+mn-lt"/>
                          <a:ea typeface="Times New Roman" panose="02020603050405020304" pitchFamily="18" charset="0"/>
                          <a:cs typeface="Helvetica" panose="020B0604020202020204" pitchFamily="34" charset="0"/>
                        </a:rPr>
                        <a:t>County Affidavit</a:t>
                      </a:r>
                      <a:r>
                        <a:rPr lang="en-US" sz="1350" cap="none" spc="0" baseline="0">
                          <a:solidFill>
                            <a:schemeClr val="tx1"/>
                          </a:solidFill>
                          <a:effectLst/>
                          <a:latin typeface="+mn-lt"/>
                          <a:ea typeface="Times New Roman" panose="02020603050405020304" pitchFamily="18" charset="0"/>
                          <a:cs typeface="Helvetica" panose="020B0604020202020204" pitchFamily="34" charset="0"/>
                        </a:rPr>
                        <a:t> or Declaration of Domestic Partnership filed with the California Secretary of State</a:t>
                      </a:r>
                    </a:p>
                    <a:p>
                      <a:pPr marL="0" marR="0" lvl="0" indent="0">
                        <a:lnSpc>
                          <a:spcPct val="100000"/>
                        </a:lnSpc>
                        <a:spcBef>
                          <a:spcPts val="0"/>
                        </a:spcBef>
                        <a:spcAft>
                          <a:spcPts val="600"/>
                        </a:spcAft>
                        <a:buSzPts val="1000"/>
                        <a:buFont typeface="Symbol" panose="05050102010706020507" pitchFamily="18" charset="2"/>
                        <a:buNone/>
                        <a:tabLst>
                          <a:tab pos="457200" algn="l"/>
                        </a:tabLst>
                      </a:pPr>
                      <a:r>
                        <a:rPr lang="en-US" sz="1350" b="1" cap="none" spc="0" baseline="0">
                          <a:solidFill>
                            <a:schemeClr val="tx1"/>
                          </a:solidFill>
                          <a:effectLst/>
                          <a:latin typeface="+mn-lt"/>
                          <a:ea typeface="Times New Roman" panose="02020603050405020304" pitchFamily="18" charset="0"/>
                          <a:cs typeface="Helvetica" panose="020B0604020202020204" pitchFamily="34" charset="0"/>
                        </a:rPr>
                        <a:t>ALL OTHERS/SAL RES: </a:t>
                      </a:r>
                      <a:r>
                        <a:rPr lang="en-US" sz="1350" cap="none" spc="0">
                          <a:solidFill>
                            <a:schemeClr val="tx1"/>
                          </a:solidFill>
                          <a:effectLst/>
                          <a:latin typeface="+mn-lt"/>
                          <a:ea typeface="Times New Roman" panose="02020603050405020304" pitchFamily="18" charset="0"/>
                          <a:cs typeface="Helvetica" panose="020B0604020202020204" pitchFamily="34" charset="0"/>
                        </a:rPr>
                        <a:t>Declaration of Domestic Partnership filed with the California Secretary of State</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296825493"/>
                  </a:ext>
                </a:extLst>
              </a:tr>
              <a:tr h="455463">
                <a:tc>
                  <a:txBody>
                    <a:bodyPr/>
                    <a:lstStyle/>
                    <a:p>
                      <a:pPr marL="0" marR="0">
                        <a:lnSpc>
                          <a:spcPct val="107000"/>
                        </a:lnSpc>
                        <a:spcBef>
                          <a:spcPts val="0"/>
                        </a:spcBef>
                        <a:spcAft>
                          <a:spcPts val="1500"/>
                        </a:spcAft>
                      </a:pPr>
                      <a:r>
                        <a:rPr lang="en-US" sz="1350" b="1" cap="none" spc="0">
                          <a:solidFill>
                            <a:schemeClr val="tx1"/>
                          </a:solidFill>
                          <a:effectLst/>
                          <a:latin typeface="+mn-lt"/>
                          <a:ea typeface="Times New Roman" panose="02020603050405020304" pitchFamily="18" charset="0"/>
                          <a:cs typeface="Helvetica" panose="020B0604020202020204" pitchFamily="34" charset="0"/>
                        </a:rPr>
                        <a:t>Child(ren)</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nSpc>
                          <a:spcPct val="107000"/>
                        </a:lnSpc>
                        <a:spcBef>
                          <a:spcPts val="0"/>
                        </a:spcBef>
                        <a:spcAft>
                          <a:spcPts val="1500"/>
                        </a:spcAft>
                      </a:pPr>
                      <a:r>
                        <a:rPr lang="en-US" sz="1350" cap="none" spc="0">
                          <a:solidFill>
                            <a:schemeClr val="tx1"/>
                          </a:solidFill>
                          <a:effectLst/>
                          <a:latin typeface="+mn-lt"/>
                          <a:ea typeface="Times New Roman" panose="02020603050405020304" pitchFamily="18" charset="0"/>
                          <a:cs typeface="Helvetica" panose="020B0604020202020204" pitchFamily="34" charset="0"/>
                        </a:rPr>
                        <a:t>Under Age 26</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indent="-228600">
                        <a:lnSpc>
                          <a:spcPct val="107000"/>
                        </a:lnSpc>
                        <a:spcBef>
                          <a:spcPts val="0"/>
                        </a:spcBef>
                        <a:spcAft>
                          <a:spcPts val="1500"/>
                        </a:spcAft>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Minor or Adult Child(ren) of Employee who is under the age of 26yrs regardless of marital status</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Birth Certificate</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593379171"/>
                  </a:ext>
                </a:extLst>
              </a:tr>
              <a:tr h="455463">
                <a:tc>
                  <a:txBody>
                    <a:bodyPr/>
                    <a:lstStyle/>
                    <a:p>
                      <a:pPr marL="0" marR="0">
                        <a:lnSpc>
                          <a:spcPct val="107000"/>
                        </a:lnSpc>
                        <a:spcBef>
                          <a:spcPts val="0"/>
                        </a:spcBef>
                        <a:spcAft>
                          <a:spcPts val="1500"/>
                        </a:spcAft>
                      </a:pPr>
                      <a:r>
                        <a:rPr lang="en-US" sz="1350" b="1" cap="none" spc="0">
                          <a:solidFill>
                            <a:schemeClr val="tx1"/>
                          </a:solidFill>
                          <a:effectLst/>
                          <a:latin typeface="+mn-lt"/>
                          <a:ea typeface="Times New Roman" panose="02020603050405020304" pitchFamily="18" charset="0"/>
                          <a:cs typeface="Helvetica" panose="020B0604020202020204" pitchFamily="34" charset="0"/>
                        </a:rPr>
                        <a:t>Stepchild(ren)</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nSpc>
                          <a:spcPct val="107000"/>
                        </a:lnSpc>
                        <a:spcBef>
                          <a:spcPts val="0"/>
                        </a:spcBef>
                        <a:spcAft>
                          <a:spcPts val="1500"/>
                        </a:spcAft>
                      </a:pPr>
                      <a:r>
                        <a:rPr lang="en-US" sz="1350" cap="none" spc="0">
                          <a:solidFill>
                            <a:schemeClr val="tx1"/>
                          </a:solidFill>
                          <a:effectLst/>
                          <a:latin typeface="+mn-lt"/>
                          <a:ea typeface="Times New Roman" panose="02020603050405020304" pitchFamily="18" charset="0"/>
                          <a:cs typeface="Helvetica" panose="020B0604020202020204" pitchFamily="34" charset="0"/>
                        </a:rPr>
                        <a:t>Under Age 26</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Minor or Adult Child(ren) of Employee Spouse who is under the age of 26yrs regardless</a:t>
                      </a:r>
                      <a:r>
                        <a:rPr lang="en-US" sz="1350" cap="none" spc="0" baseline="0">
                          <a:solidFill>
                            <a:schemeClr val="tx1"/>
                          </a:solidFill>
                          <a:effectLst/>
                          <a:latin typeface="+mn-lt"/>
                          <a:ea typeface="Times New Roman" panose="02020603050405020304" pitchFamily="18" charset="0"/>
                          <a:cs typeface="Helvetica" panose="020B0604020202020204" pitchFamily="34" charset="0"/>
                        </a:rPr>
                        <a:t> of marital status</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Marriage Certificate </a:t>
                      </a:r>
                      <a:r>
                        <a:rPr lang="en-US" sz="1350" b="1" i="1" cap="none" spc="0">
                          <a:solidFill>
                            <a:schemeClr val="tx1"/>
                          </a:solidFill>
                          <a:effectLst/>
                          <a:latin typeface="+mn-lt"/>
                          <a:ea typeface="Times New Roman" panose="02020603050405020304" pitchFamily="18" charset="0"/>
                          <a:cs typeface="Helvetica" panose="020B0604020202020204" pitchFamily="34" charset="0"/>
                        </a:rPr>
                        <a:t>-and-</a:t>
                      </a:r>
                      <a:r>
                        <a:rPr lang="en-US" sz="1350" b="0" i="0" cap="none" spc="0" baseline="0">
                          <a:solidFill>
                            <a:schemeClr val="tx1"/>
                          </a:solidFill>
                          <a:effectLst/>
                          <a:latin typeface="+mn-lt"/>
                          <a:ea typeface="Times New Roman" panose="02020603050405020304" pitchFamily="18" charset="0"/>
                          <a:cs typeface="Times New Roman" panose="02020603050405020304" pitchFamily="18" charset="0"/>
                        </a:rPr>
                        <a:t> </a:t>
                      </a:r>
                      <a:r>
                        <a:rPr lang="en-US" sz="1350" cap="none" spc="0">
                          <a:solidFill>
                            <a:schemeClr val="tx1"/>
                          </a:solidFill>
                          <a:effectLst/>
                          <a:latin typeface="+mn-lt"/>
                          <a:ea typeface="Times New Roman" panose="02020603050405020304" pitchFamily="18" charset="0"/>
                          <a:cs typeface="Helvetica" panose="020B0604020202020204" pitchFamily="34" charset="0"/>
                        </a:rPr>
                        <a:t>Birth Certificate showing Spouse as Parent </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751495463"/>
                  </a:ext>
                </a:extLst>
              </a:tr>
              <a:tr h="455463">
                <a:tc>
                  <a:txBody>
                    <a:bodyPr/>
                    <a:lstStyle/>
                    <a:p>
                      <a:pPr marL="0" marR="0">
                        <a:lnSpc>
                          <a:spcPct val="107000"/>
                        </a:lnSpc>
                        <a:spcBef>
                          <a:spcPts val="0"/>
                        </a:spcBef>
                        <a:spcAft>
                          <a:spcPts val="1500"/>
                        </a:spcAft>
                      </a:pPr>
                      <a:r>
                        <a:rPr lang="en-US" sz="1350" b="1" cap="none" spc="0">
                          <a:solidFill>
                            <a:schemeClr val="tx1"/>
                          </a:solidFill>
                          <a:effectLst/>
                          <a:latin typeface="+mn-lt"/>
                          <a:ea typeface="Times New Roman" panose="02020603050405020304" pitchFamily="18" charset="0"/>
                          <a:cs typeface="Helvetica" panose="020B0604020202020204" pitchFamily="34" charset="0"/>
                        </a:rPr>
                        <a:t>Children Legally Adopted/Wards</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nSpc>
                          <a:spcPct val="107000"/>
                        </a:lnSpc>
                        <a:spcBef>
                          <a:spcPts val="0"/>
                        </a:spcBef>
                        <a:spcAft>
                          <a:spcPts val="1500"/>
                        </a:spcAft>
                      </a:pPr>
                      <a:r>
                        <a:rPr lang="en-US" sz="1350" cap="none" spc="0">
                          <a:solidFill>
                            <a:schemeClr val="tx1"/>
                          </a:solidFill>
                          <a:effectLst/>
                          <a:latin typeface="+mn-lt"/>
                          <a:ea typeface="Times New Roman" panose="02020603050405020304" pitchFamily="18" charset="0"/>
                          <a:cs typeface="Helvetica" panose="020B0604020202020204" pitchFamily="34" charset="0"/>
                        </a:rPr>
                        <a:t>Under Age 26</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Minor or Adult Child(ren) legally adopted by Employee under the age of 26 yrs regardless of marital</a:t>
                      </a:r>
                      <a:r>
                        <a:rPr lang="en-US" sz="1350" cap="none" spc="0" baseline="0">
                          <a:solidFill>
                            <a:schemeClr val="tx1"/>
                          </a:solidFill>
                          <a:effectLst/>
                          <a:latin typeface="+mn-lt"/>
                          <a:ea typeface="Times New Roman" panose="02020603050405020304" pitchFamily="18" charset="0"/>
                          <a:cs typeface="Helvetica" panose="020B0604020202020204" pitchFamily="34" charset="0"/>
                        </a:rPr>
                        <a:t> status</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indent="-228600">
                        <a:lnSpc>
                          <a:spcPct val="107000"/>
                        </a:lnSpc>
                        <a:spcBef>
                          <a:spcPts val="0"/>
                        </a:spcBef>
                        <a:spcAft>
                          <a:spcPts val="1500"/>
                        </a:spcAft>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Court documentation (Must include presiding Judge Signature &amp; Court Seal)</a:t>
                      </a:r>
                      <a:endParaRPr lang="en-US" sz="135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0" marR="37272" marT="42224" marB="3727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070976202"/>
                  </a:ext>
                </a:extLst>
              </a:tr>
              <a:tr h="1178387">
                <a:tc>
                  <a:txBody>
                    <a:bodyPr/>
                    <a:lstStyle/>
                    <a:p>
                      <a:pPr marL="0" marR="0">
                        <a:lnSpc>
                          <a:spcPct val="107000"/>
                        </a:lnSpc>
                        <a:spcBef>
                          <a:spcPts val="0"/>
                        </a:spcBef>
                        <a:spcAft>
                          <a:spcPts val="1500"/>
                        </a:spcAft>
                      </a:pPr>
                      <a:r>
                        <a:rPr lang="en-US" sz="1350" b="1" cap="none" spc="0">
                          <a:solidFill>
                            <a:schemeClr val="tx1"/>
                          </a:solidFill>
                          <a:effectLst/>
                          <a:latin typeface="+mn-lt"/>
                          <a:ea typeface="Times New Roman" panose="02020603050405020304" pitchFamily="18" charset="0"/>
                          <a:cs typeface="Helvetica" panose="020B0604020202020204" pitchFamily="34" charset="0"/>
                        </a:rPr>
                        <a:t>Children of Domestic Partners</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nSpc>
                          <a:spcPct val="107000"/>
                        </a:lnSpc>
                        <a:spcBef>
                          <a:spcPts val="0"/>
                        </a:spcBef>
                        <a:spcAft>
                          <a:spcPts val="1500"/>
                        </a:spcAft>
                      </a:pPr>
                      <a:r>
                        <a:rPr lang="en-US" sz="1350" cap="none" spc="0">
                          <a:solidFill>
                            <a:schemeClr val="tx1"/>
                          </a:solidFill>
                          <a:effectLst/>
                          <a:latin typeface="+mn-lt"/>
                          <a:ea typeface="Times New Roman" panose="02020603050405020304" pitchFamily="18" charset="0"/>
                          <a:cs typeface="Helvetica" panose="020B0604020202020204" pitchFamily="34" charset="0"/>
                        </a:rPr>
                        <a:t>Under Age 26</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nSpc>
                          <a:spcPct val="107000"/>
                        </a:lnSpc>
                        <a:spcBef>
                          <a:spcPts val="0"/>
                        </a:spcBef>
                        <a:spcAft>
                          <a:spcPts val="1500"/>
                        </a:spcAft>
                        <a:buSzPts val="1000"/>
                        <a:buFont typeface="Symbol" panose="05050102010706020507" pitchFamily="18" charset="2"/>
                        <a:buNone/>
                        <a:tabLst>
                          <a:tab pos="457200" algn="l"/>
                        </a:tabLst>
                      </a:pPr>
                      <a:r>
                        <a:rPr lang="en-US" sz="1350" cap="none" spc="0">
                          <a:solidFill>
                            <a:schemeClr val="tx1"/>
                          </a:solidFill>
                          <a:effectLst/>
                          <a:latin typeface="+mn-lt"/>
                          <a:ea typeface="Times New Roman" panose="02020603050405020304" pitchFamily="18" charset="0"/>
                          <a:cs typeface="Helvetica" panose="020B0604020202020204" pitchFamily="34" charset="0"/>
                        </a:rPr>
                        <a:t>Minor or Adult Child(ren) of Employee Domestic Partner who is under the age of 26yrs</a:t>
                      </a:r>
                      <a:endParaRPr lang="en-US" sz="1350" cap="none" spc="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l">
                        <a:lnSpc>
                          <a:spcPct val="100000"/>
                        </a:lnSpc>
                        <a:spcBef>
                          <a:spcPts val="0"/>
                        </a:spcBef>
                        <a:spcAft>
                          <a:spcPts val="600"/>
                        </a:spcAft>
                        <a:buSzPts val="1000"/>
                        <a:buFont typeface="Symbol" panose="05050102010706020507" pitchFamily="18" charset="2"/>
                        <a:buNone/>
                        <a:tabLst>
                          <a:tab pos="457200" algn="l"/>
                        </a:tabLst>
                      </a:pPr>
                      <a:r>
                        <a:rPr lang="en-US" sz="1350" b="1" cap="none" spc="0" dirty="0">
                          <a:solidFill>
                            <a:schemeClr val="tx1"/>
                          </a:solidFill>
                          <a:effectLst/>
                          <a:latin typeface="+mn-lt"/>
                          <a:ea typeface="Times New Roman" panose="02020603050405020304" pitchFamily="18" charset="0"/>
                          <a:cs typeface="Helvetica" panose="020B0604020202020204" pitchFamily="34" charset="0"/>
                        </a:rPr>
                        <a:t>SEIU: </a:t>
                      </a:r>
                      <a:r>
                        <a:rPr lang="en-US" sz="1350" b="0" cap="none" spc="0" dirty="0">
                          <a:solidFill>
                            <a:schemeClr val="tx1"/>
                          </a:solidFill>
                          <a:effectLst/>
                          <a:latin typeface="+mn-lt"/>
                          <a:ea typeface="Times New Roman" panose="02020603050405020304" pitchFamily="18" charset="0"/>
                          <a:cs typeface="Helvetica" panose="020B0604020202020204" pitchFamily="34" charset="0"/>
                        </a:rPr>
                        <a:t>County</a:t>
                      </a:r>
                      <a:r>
                        <a:rPr lang="en-US" sz="1350" b="0" cap="none" spc="0" baseline="0" dirty="0">
                          <a:solidFill>
                            <a:schemeClr val="tx1"/>
                          </a:solidFill>
                          <a:effectLst/>
                          <a:latin typeface="+mn-lt"/>
                          <a:ea typeface="Times New Roman" panose="02020603050405020304" pitchFamily="18" charset="0"/>
                          <a:cs typeface="Helvetica" panose="020B0604020202020204" pitchFamily="34" charset="0"/>
                        </a:rPr>
                        <a:t> Affidavit or </a:t>
                      </a:r>
                      <a:r>
                        <a:rPr lang="en-US" sz="1350" cap="none" spc="0" dirty="0">
                          <a:solidFill>
                            <a:schemeClr val="tx1"/>
                          </a:solidFill>
                          <a:effectLst/>
                          <a:latin typeface="+mn-lt"/>
                          <a:ea typeface="Times New Roman" panose="02020603050405020304" pitchFamily="18" charset="0"/>
                          <a:cs typeface="Helvetica" panose="020B0604020202020204" pitchFamily="34" charset="0"/>
                        </a:rPr>
                        <a:t>Declaration of Partnership filed with the California Secretary of State </a:t>
                      </a:r>
                      <a:r>
                        <a:rPr lang="en-US" sz="1350" b="1" i="1" cap="none" spc="0" dirty="0">
                          <a:solidFill>
                            <a:schemeClr val="tx1"/>
                          </a:solidFill>
                          <a:effectLst/>
                          <a:latin typeface="+mn-lt"/>
                          <a:ea typeface="Times New Roman" panose="02020603050405020304" pitchFamily="18" charset="0"/>
                          <a:cs typeface="Helvetica" panose="020B0604020202020204" pitchFamily="34" charset="0"/>
                        </a:rPr>
                        <a:t>-and-</a:t>
                      </a:r>
                      <a:r>
                        <a:rPr lang="en-US" sz="1350" cap="none" spc="0" dirty="0">
                          <a:solidFill>
                            <a:schemeClr val="tx1"/>
                          </a:solidFill>
                          <a:effectLst/>
                          <a:latin typeface="+mn-lt"/>
                          <a:ea typeface="Times New Roman" panose="02020603050405020304" pitchFamily="18" charset="0"/>
                          <a:cs typeface="Helvetica" panose="020B0604020202020204" pitchFamily="34" charset="0"/>
                        </a:rPr>
                        <a:t>Birth Certificate showing Domestic Partner as Parent</a:t>
                      </a:r>
                    </a:p>
                    <a:p>
                      <a:pPr marL="0" marR="0" lvl="0" indent="0" algn="l">
                        <a:lnSpc>
                          <a:spcPct val="100000"/>
                        </a:lnSpc>
                        <a:spcBef>
                          <a:spcPts val="0"/>
                        </a:spcBef>
                        <a:spcAft>
                          <a:spcPts val="600"/>
                        </a:spcAft>
                        <a:buSzPts val="1000"/>
                        <a:buFont typeface="Symbol" panose="05050102010706020507" pitchFamily="18" charset="2"/>
                        <a:buNone/>
                        <a:tabLst>
                          <a:tab pos="457200" algn="l"/>
                        </a:tabLst>
                      </a:pPr>
                      <a:r>
                        <a:rPr lang="en-US" sz="1350" b="1" cap="none" spc="0" baseline="0" dirty="0">
                          <a:solidFill>
                            <a:schemeClr val="tx1"/>
                          </a:solidFill>
                          <a:effectLst/>
                          <a:latin typeface="+mn-lt"/>
                          <a:ea typeface="Times New Roman" panose="02020603050405020304" pitchFamily="18" charset="0"/>
                          <a:cs typeface="Helvetica" panose="020B0604020202020204" pitchFamily="34" charset="0"/>
                        </a:rPr>
                        <a:t>ALL OTHERS/SAL RES: </a:t>
                      </a:r>
                      <a:r>
                        <a:rPr lang="en-US" sz="1350" cap="none" spc="0" baseline="0" dirty="0">
                          <a:solidFill>
                            <a:schemeClr val="tx1"/>
                          </a:solidFill>
                          <a:effectLst/>
                          <a:latin typeface="+mn-lt"/>
                          <a:ea typeface="Times New Roman" panose="02020603050405020304" pitchFamily="18" charset="0"/>
                          <a:cs typeface="Helvetica" panose="020B0604020202020204" pitchFamily="34" charset="0"/>
                        </a:rPr>
                        <a:t>Declaration of Domestic Partnership filed with the California Secretary of State</a:t>
                      </a:r>
                      <a:r>
                        <a:rPr lang="en-US" sz="1350" b="1" i="1" cap="none" spc="0" baseline="0" dirty="0">
                          <a:solidFill>
                            <a:schemeClr val="tx1"/>
                          </a:solidFill>
                          <a:effectLst/>
                          <a:latin typeface="+mn-lt"/>
                          <a:ea typeface="Times New Roman" panose="02020603050405020304" pitchFamily="18" charset="0"/>
                          <a:cs typeface="Helvetica" panose="020B0604020202020204" pitchFamily="34" charset="0"/>
                        </a:rPr>
                        <a:t>-and-</a:t>
                      </a:r>
                      <a:r>
                        <a:rPr lang="en-US" sz="1350" b="0" i="0" cap="none" spc="0" baseline="0" dirty="0">
                          <a:solidFill>
                            <a:schemeClr val="tx1"/>
                          </a:solidFill>
                          <a:effectLst/>
                          <a:latin typeface="+mn-lt"/>
                          <a:ea typeface="Times New Roman" panose="02020603050405020304" pitchFamily="18" charset="0"/>
                          <a:cs typeface="Helvetica" panose="020B0604020202020204" pitchFamily="34" charset="0"/>
                        </a:rPr>
                        <a:t>Birth Certificate showing parent as Domestic Partner</a:t>
                      </a:r>
                      <a:endParaRPr lang="en-US" sz="1350" b="1" i="1"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29929" marR="37272" marT="42224" marB="3727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666569067"/>
                  </a:ext>
                </a:extLst>
              </a:tr>
            </a:tbl>
          </a:graphicData>
        </a:graphic>
      </p:graphicFrame>
    </p:spTree>
    <p:extLst>
      <p:ext uri="{BB962C8B-B14F-4D97-AF65-F5344CB8AC3E}">
        <p14:creationId xmlns:p14="http://schemas.microsoft.com/office/powerpoint/2010/main" val="3224005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59" name="Rectangle 58">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b="1">
                <a:solidFill>
                  <a:srgbClr val="FFFFFF"/>
                </a:solidFill>
              </a:rPr>
              <a:t>Dual Coverage</a:t>
            </a:r>
          </a:p>
        </p:txBody>
      </p:sp>
      <p:sp>
        <p:nvSpPr>
          <p:cNvPr id="3" name="Content Placeholder 2">
            <a:extLst>
              <a:ext uri="{FF2B5EF4-FFF2-40B4-BE49-F238E27FC236}">
                <a16:creationId xmlns:a16="http://schemas.microsoft.com/office/drawing/2014/main" id="{1669E9B6-279A-E2E6-36F9-9BF45F4880D5}"/>
              </a:ext>
            </a:extLst>
          </p:cNvPr>
          <p:cNvSpPr>
            <a:spLocks noGrp="1"/>
          </p:cNvSpPr>
          <p:nvPr>
            <p:ph idx="1"/>
          </p:nvPr>
        </p:nvSpPr>
        <p:spPr>
          <a:xfrm>
            <a:off x="1371598" y="5762624"/>
            <a:ext cx="9496427" cy="692987"/>
          </a:xfrm>
        </p:spPr>
        <p:txBody>
          <a:bodyPr>
            <a:normAutofit/>
          </a:bodyPr>
          <a:lstStyle/>
          <a:p>
            <a:pPr marL="0" lvl="0" indent="0">
              <a:spcBef>
                <a:spcPct val="0"/>
              </a:spcBef>
              <a:spcAft>
                <a:spcPct val="35000"/>
              </a:spcAft>
              <a:buNone/>
            </a:pPr>
            <a:r>
              <a:rPr lang="en-US" sz="1600" b="0" baseline="0" dirty="0"/>
              <a:t>*Health plan is Medical, Dental, Vision, Life insurance and post-employment contributions to a Retiree Health Reimbursement Arrangement (HRA) or a Retiree Medical Trust (RMT)</a:t>
            </a:r>
            <a:endParaRPr lang="en-US" sz="1600" dirty="0"/>
          </a:p>
        </p:txBody>
      </p:sp>
      <p:sp>
        <p:nvSpPr>
          <p:cNvPr id="7" name="Content Placeholder 2"/>
          <p:cNvSpPr txBox="1">
            <a:spLocks/>
          </p:cNvSpPr>
          <p:nvPr/>
        </p:nvSpPr>
        <p:spPr>
          <a:xfrm>
            <a:off x="1981200" y="5410201"/>
            <a:ext cx="7391400" cy="1749289"/>
          </a:xfrm>
          <a:prstGeom prst="rect">
            <a:avLst/>
          </a:prstGeom>
          <a:ln>
            <a:noFill/>
            <a:prstDash val="sysDash"/>
            <a:miter lim="800000"/>
          </a:ln>
        </p:spPr>
        <p:txBody>
          <a:bodyPr vert="horz" lIns="91440" tIns="45720" rIns="91440" bIns="45720" rtlCol="0">
            <a:noAutofit/>
          </a:bodyPr>
          <a:lstStyle>
            <a:lvl1pPr marL="171450" indent="-171450" algn="l" defTabSz="685800" rtl="0" eaLnBrk="1" latinLnBrk="0" hangingPunct="1">
              <a:lnSpc>
                <a:spcPct val="9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1pPr>
            <a:lvl2pPr marL="620713" indent="-228600" algn="l" defTabSz="685800" rtl="0" eaLnBrk="1" latinLnBrk="0" hangingPunct="1">
              <a:lnSpc>
                <a:spcPct val="9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2pPr>
            <a:lvl3pPr marL="858838" indent="-228600" algn="l" defTabSz="685800" rtl="0" eaLnBrk="1" latinLnBrk="0" hangingPunct="1">
              <a:lnSpc>
                <a:spcPct val="90000"/>
              </a:lnSpc>
              <a:spcBef>
                <a:spcPts val="0"/>
              </a:spcBef>
              <a:buClr>
                <a:schemeClr val="tx2"/>
              </a:buClr>
              <a:buSzPct val="50000"/>
              <a:buFont typeface="Courier New" panose="02070309020205020404" pitchFamily="49" charset="0"/>
              <a:buChar char="o"/>
              <a:defRPr sz="1800" kern="1200">
                <a:solidFill>
                  <a:schemeClr val="tx1"/>
                </a:solidFill>
                <a:latin typeface="+mn-lt"/>
                <a:ea typeface="+mn-ea"/>
                <a:cs typeface="+mn-cs"/>
              </a:defRPr>
            </a:lvl3pPr>
            <a:lvl4pPr marL="1143000" indent="-228600" algn="l" defTabSz="685800" rtl="0" eaLnBrk="1" latinLnBrk="0" hangingPunct="1">
              <a:lnSpc>
                <a:spcPct val="90000"/>
              </a:lnSpc>
              <a:spcBef>
                <a:spcPts val="0"/>
              </a:spcBef>
              <a:buClr>
                <a:schemeClr val="tx2"/>
              </a:buClr>
              <a:buSzPct val="50000"/>
              <a:buFont typeface="Courier New" panose="02070309020205020404" pitchFamily="49" charset="0"/>
              <a:buChar char="o"/>
              <a:defRPr sz="1600" kern="1200">
                <a:solidFill>
                  <a:schemeClr val="tx1"/>
                </a:solidFill>
                <a:latin typeface="+mn-lt"/>
                <a:ea typeface="+mn-ea"/>
                <a:cs typeface="+mn-cs"/>
              </a:defRPr>
            </a:lvl4pPr>
            <a:lvl5pPr marL="1371600" indent="-228600" algn="l" defTabSz="685800" rtl="0" eaLnBrk="1" latinLnBrk="0" hangingPunct="1">
              <a:lnSpc>
                <a:spcPct val="90000"/>
              </a:lnSpc>
              <a:spcBef>
                <a:spcPts val="0"/>
              </a:spcBef>
              <a:buClr>
                <a:schemeClr val="tx2"/>
              </a:buClr>
              <a:buSzPct val="50000"/>
              <a:buFont typeface="Courier New" panose="02070309020205020404" pitchFamily="49" charset="0"/>
              <a:buChar char="o"/>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0"/>
              </a:spcBef>
              <a:spcAft>
                <a:spcPts val="0"/>
              </a:spcAft>
              <a:buClr>
                <a:srgbClr val="44546A"/>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0FCA9EA9-9740-9850-33F9-480E50505514}"/>
              </a:ext>
            </a:extLst>
          </p:cNvPr>
          <p:cNvGrpSpPr/>
          <p:nvPr/>
        </p:nvGrpSpPr>
        <p:grpSpPr>
          <a:xfrm>
            <a:off x="1111649" y="2528318"/>
            <a:ext cx="4565251" cy="2528184"/>
            <a:chOff x="5828883" y="865633"/>
            <a:chExt cx="5010912" cy="2787905"/>
          </a:xfrm>
        </p:grpSpPr>
        <p:sp>
          <p:nvSpPr>
            <p:cNvPr id="34" name="Freeform: Shape 33">
              <a:extLst>
                <a:ext uri="{FF2B5EF4-FFF2-40B4-BE49-F238E27FC236}">
                  <a16:creationId xmlns:a16="http://schemas.microsoft.com/office/drawing/2014/main" id="{7017CE21-AE37-71CF-B864-4D3B3EBE0FFD}"/>
                </a:ext>
              </a:extLst>
            </p:cNvPr>
            <p:cNvSpPr/>
            <p:nvPr/>
          </p:nvSpPr>
          <p:spPr>
            <a:xfrm>
              <a:off x="5828883" y="1928406"/>
              <a:ext cx="5010912" cy="1725132"/>
            </a:xfrm>
            <a:custGeom>
              <a:avLst/>
              <a:gdLst>
                <a:gd name="connsiteX0" fmla="*/ 0 w 2446828"/>
                <a:gd name="connsiteY0" fmla="*/ 0 h 855000"/>
                <a:gd name="connsiteX1" fmla="*/ 2446828 w 2446828"/>
                <a:gd name="connsiteY1" fmla="*/ 0 h 855000"/>
                <a:gd name="connsiteX2" fmla="*/ 2446828 w 2446828"/>
                <a:gd name="connsiteY2" fmla="*/ 855000 h 855000"/>
                <a:gd name="connsiteX3" fmla="*/ 0 w 2446828"/>
                <a:gd name="connsiteY3" fmla="*/ 855000 h 855000"/>
                <a:gd name="connsiteX4" fmla="*/ 0 w 2446828"/>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828" h="855000">
                  <a:moveTo>
                    <a:pt x="0" y="0"/>
                  </a:moveTo>
                  <a:lnTo>
                    <a:pt x="2446828" y="0"/>
                  </a:lnTo>
                  <a:lnTo>
                    <a:pt x="2446828"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just" defTabSz="321562">
                <a:spcBef>
                  <a:spcPct val="0"/>
                </a:spcBef>
                <a:spcAft>
                  <a:spcPct val="35000"/>
                </a:spcAft>
              </a:pPr>
              <a:r>
                <a:rPr lang="en-US" sz="1782" b="1" kern="1200" dirty="0">
                  <a:solidFill>
                    <a:schemeClr val="tx1">
                      <a:hueOff val="0"/>
                      <a:satOff val="0"/>
                      <a:lumOff val="0"/>
                      <a:alphaOff val="0"/>
                    </a:schemeClr>
                  </a:solidFill>
                  <a:latin typeface="+mn-lt"/>
                  <a:ea typeface="+mn-ea"/>
                  <a:cs typeface="+mn-cs"/>
                </a:rPr>
                <a:t>An eligible employee </a:t>
              </a:r>
              <a:r>
                <a:rPr lang="en-US" sz="1782" kern="1200" dirty="0">
                  <a:solidFill>
                    <a:schemeClr val="tx1">
                      <a:hueOff val="0"/>
                      <a:satOff val="0"/>
                      <a:lumOff val="0"/>
                      <a:alphaOff val="0"/>
                    </a:schemeClr>
                  </a:solidFill>
                  <a:latin typeface="+mn-lt"/>
                  <a:ea typeface="+mn-ea"/>
                  <a:cs typeface="+mn-cs"/>
                </a:rPr>
                <a:t>may be enrolled in a County sponsored health plan</a:t>
              </a:r>
              <a:r>
                <a:rPr lang="en-US" sz="1782" kern="1200" dirty="0">
                  <a:solidFill>
                    <a:schemeClr val="tx1"/>
                  </a:solidFill>
                  <a:latin typeface="+mn-lt"/>
                  <a:ea typeface="+mn-ea"/>
                  <a:cs typeface="+mn-cs"/>
                </a:rPr>
                <a:t>*</a:t>
              </a:r>
              <a:r>
                <a:rPr lang="en-US" sz="1782" kern="1200" dirty="0">
                  <a:solidFill>
                    <a:schemeClr val="tx1">
                      <a:hueOff val="0"/>
                      <a:satOff val="0"/>
                      <a:lumOff val="0"/>
                      <a:alphaOff val="0"/>
                    </a:schemeClr>
                  </a:solidFill>
                  <a:latin typeface="+mn-lt"/>
                  <a:ea typeface="+mn-ea"/>
                  <a:cs typeface="+mn-cs"/>
                </a:rPr>
                <a:t> as the primary subscriber or on another county employee or retiree’s plan as a dependent, but not both.</a:t>
              </a:r>
              <a:endParaRPr lang="en-US" sz="3200" kern="1200" dirty="0"/>
            </a:p>
          </p:txBody>
        </p:sp>
        <p:sp>
          <p:nvSpPr>
            <p:cNvPr id="39" name="Rectangle 38" descr="Employee badge with solid fill">
              <a:extLst>
                <a:ext uri="{FF2B5EF4-FFF2-40B4-BE49-F238E27FC236}">
                  <a16:creationId xmlns:a16="http://schemas.microsoft.com/office/drawing/2014/main" id="{D9A680D5-36B9-77A5-8863-0DF08DDF9EDA}"/>
                </a:ext>
              </a:extLst>
            </p:cNvPr>
            <p:cNvSpPr/>
            <p:nvPr/>
          </p:nvSpPr>
          <p:spPr>
            <a:xfrm>
              <a:off x="7849044" y="865633"/>
              <a:ext cx="970589" cy="949954"/>
            </a:xfrm>
            <a:prstGeom prst="rect">
              <a:avLst/>
            </a:prstGeom>
            <a:blipFill>
              <a:blip r:embed="rId3">
                <a:extLs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49" name="Group 48">
            <a:extLst>
              <a:ext uri="{FF2B5EF4-FFF2-40B4-BE49-F238E27FC236}">
                <a16:creationId xmlns:a16="http://schemas.microsoft.com/office/drawing/2014/main" id="{96CE3730-FC21-FFCA-614F-F923B1517C88}"/>
              </a:ext>
            </a:extLst>
          </p:cNvPr>
          <p:cNvGrpSpPr/>
          <p:nvPr/>
        </p:nvGrpSpPr>
        <p:grpSpPr>
          <a:xfrm>
            <a:off x="6431565" y="2524250"/>
            <a:ext cx="4600353" cy="1838740"/>
            <a:chOff x="3293651" y="2761839"/>
            <a:chExt cx="6341146" cy="2845254"/>
          </a:xfrm>
        </p:grpSpPr>
        <p:sp>
          <p:nvSpPr>
            <p:cNvPr id="32" name="Rectangle 31" descr="Hospital">
              <a:extLst>
                <a:ext uri="{FF2B5EF4-FFF2-40B4-BE49-F238E27FC236}">
                  <a16:creationId xmlns:a16="http://schemas.microsoft.com/office/drawing/2014/main" id="{A924D880-EDEB-BBEE-44E5-42696F09F817}"/>
                </a:ext>
              </a:extLst>
            </p:cNvPr>
            <p:cNvSpPr/>
            <p:nvPr/>
          </p:nvSpPr>
          <p:spPr>
            <a:xfrm>
              <a:off x="5732000" y="2761839"/>
              <a:ext cx="1464447" cy="148914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5" name="Freeform: Shape 44">
              <a:extLst>
                <a:ext uri="{FF2B5EF4-FFF2-40B4-BE49-F238E27FC236}">
                  <a16:creationId xmlns:a16="http://schemas.microsoft.com/office/drawing/2014/main" id="{B57D3F3C-7158-9520-4A71-BDCBFB45E0A5}"/>
                </a:ext>
              </a:extLst>
            </p:cNvPr>
            <p:cNvSpPr/>
            <p:nvPr/>
          </p:nvSpPr>
          <p:spPr>
            <a:xfrm>
              <a:off x="3293651" y="4263602"/>
              <a:ext cx="6341146" cy="1343491"/>
            </a:xfrm>
            <a:custGeom>
              <a:avLst/>
              <a:gdLst>
                <a:gd name="connsiteX0" fmla="*/ 0 w 2446828"/>
                <a:gd name="connsiteY0" fmla="*/ 0 h 855000"/>
                <a:gd name="connsiteX1" fmla="*/ 2446828 w 2446828"/>
                <a:gd name="connsiteY1" fmla="*/ 0 h 855000"/>
                <a:gd name="connsiteX2" fmla="*/ 2446828 w 2446828"/>
                <a:gd name="connsiteY2" fmla="*/ 855000 h 855000"/>
                <a:gd name="connsiteX3" fmla="*/ 0 w 2446828"/>
                <a:gd name="connsiteY3" fmla="*/ 855000 h 855000"/>
                <a:gd name="connsiteX4" fmla="*/ 0 w 2446828"/>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828" h="855000">
                  <a:moveTo>
                    <a:pt x="0" y="0"/>
                  </a:moveTo>
                  <a:lnTo>
                    <a:pt x="2446828" y="0"/>
                  </a:lnTo>
                  <a:lnTo>
                    <a:pt x="2446828"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just" defTabSz="311461">
                <a:spcBef>
                  <a:spcPct val="0"/>
                </a:spcBef>
                <a:spcAft>
                  <a:spcPct val="35000"/>
                </a:spcAft>
              </a:pPr>
              <a:r>
                <a:rPr lang="en-US" sz="1800" b="1" kern="1200" dirty="0">
                  <a:solidFill>
                    <a:schemeClr val="tx1">
                      <a:hueOff val="0"/>
                      <a:satOff val="0"/>
                      <a:lumOff val="0"/>
                      <a:alphaOff val="0"/>
                    </a:schemeClr>
                  </a:solidFill>
                  <a:latin typeface="+mn-lt"/>
                  <a:ea typeface="+mn-ea"/>
                  <a:cs typeface="+mn-cs"/>
                </a:rPr>
                <a:t>Eligible dependents</a:t>
              </a:r>
              <a:r>
                <a:rPr lang="en-US" sz="1800" kern="1200" dirty="0">
                  <a:solidFill>
                    <a:schemeClr val="tx1">
                      <a:hueOff val="0"/>
                      <a:satOff val="0"/>
                      <a:lumOff val="0"/>
                      <a:alphaOff val="0"/>
                    </a:schemeClr>
                  </a:solidFill>
                  <a:latin typeface="+mn-lt"/>
                  <a:ea typeface="+mn-ea"/>
                  <a:cs typeface="+mn-cs"/>
                </a:rPr>
                <a:t> cannot be covered by more than one County sponsored health plan.</a:t>
              </a:r>
              <a:endParaRPr lang="en-US" sz="3200" kern="1200" dirty="0"/>
            </a:p>
          </p:txBody>
        </p:sp>
      </p:grpSp>
    </p:spTree>
    <p:extLst>
      <p:ext uri="{BB962C8B-B14F-4D97-AF65-F5344CB8AC3E}">
        <p14:creationId xmlns:p14="http://schemas.microsoft.com/office/powerpoint/2010/main" val="414237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949" name="Rectangle 3294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951" name="Rectangle 3295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52" name="Rectangle 329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53" name="Rectangle 3295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54" name="Rectangle 3295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48" name="Freeform: Shape 3294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950" name="Rectangle 3294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66722" y="586855"/>
            <a:ext cx="3201366" cy="3387497"/>
          </a:xfrm>
        </p:spPr>
        <p:txBody>
          <a:bodyPr vert="horz" lIns="91440" tIns="45720" rIns="91440" bIns="45720" rtlCol="0" anchor="b">
            <a:normAutofit/>
          </a:bodyPr>
          <a:lstStyle/>
          <a:p>
            <a:pPr algn="r" defTabSz="914400"/>
            <a:r>
              <a:rPr lang="en-US" sz="4000" b="1" kern="1200" dirty="0">
                <a:solidFill>
                  <a:srgbClr val="FFFFFF"/>
                </a:solidFill>
                <a:latin typeface="+mj-lt"/>
                <a:ea typeface="+mj-ea"/>
                <a:cs typeface="+mj-cs"/>
              </a:rPr>
              <a:t>Waiver and Declination</a:t>
            </a:r>
            <a:endParaRPr lang="en-US" sz="4000" kern="1200" dirty="0">
              <a:solidFill>
                <a:srgbClr val="FFFFFF"/>
              </a:solidFill>
              <a:latin typeface="+mj-lt"/>
              <a:ea typeface="+mj-ea"/>
              <a:cs typeface="+mj-cs"/>
            </a:endParaRPr>
          </a:p>
        </p:txBody>
      </p:sp>
      <p:sp>
        <p:nvSpPr>
          <p:cNvPr id="32933" name="TextBox 32932"/>
          <p:cNvSpPr txBox="1"/>
          <p:nvPr/>
        </p:nvSpPr>
        <p:spPr>
          <a:xfrm>
            <a:off x="4810259" y="649480"/>
            <a:ext cx="6555347" cy="5546047"/>
          </a:xfrm>
          <a:prstGeom prst="rect">
            <a:avLst/>
          </a:prstGeom>
        </p:spPr>
        <p:txBody>
          <a:bodyPr vert="horz" lIns="91440" tIns="45720" rIns="91440" bIns="45720" rtlCol="0" anchor="ctr">
            <a:normAutofit/>
          </a:bodyPr>
          <a:lstStyle/>
          <a:p>
            <a:pPr marR="0" lvl="0" fontAlgn="auto">
              <a:lnSpc>
                <a:spcPct val="90000"/>
              </a:lnSpc>
              <a:spcBef>
                <a:spcPts val="0"/>
              </a:spcBef>
              <a:spcAft>
                <a:spcPts val="0"/>
              </a:spcAft>
              <a:buClrTx/>
              <a:buSzTx/>
              <a:tabLst/>
              <a:defRPr/>
            </a:pPr>
            <a:r>
              <a:rPr kumimoji="0" lang="en-US" sz="2000" b="1" i="0" u="none" strike="noStrike" cap="none" spc="0" normalizeH="0" baseline="0" noProof="0" dirty="0">
                <a:ln>
                  <a:noFill/>
                </a:ln>
                <a:effectLst/>
                <a:uLnTx/>
                <a:uFillTx/>
              </a:rPr>
              <a:t>Enrollment in the County Medical and Dental plans are voluntary…</a:t>
            </a:r>
          </a:p>
          <a:p>
            <a:pPr lvl="1">
              <a:lnSpc>
                <a:spcPct val="90000"/>
              </a:lnSpc>
              <a:spcBef>
                <a:spcPts val="1200"/>
              </a:spcBef>
            </a:pPr>
            <a:r>
              <a:rPr lang="en-US" altLang="en-US" sz="2000" b="1" dirty="0"/>
              <a:t>You may </a:t>
            </a:r>
            <a:r>
              <a:rPr lang="en-US" altLang="en-US" sz="2000" b="1" u="sng" dirty="0"/>
              <a:t>waive</a:t>
            </a:r>
            <a:r>
              <a:rPr lang="en-US" altLang="en-US" sz="2000" b="1" dirty="0"/>
              <a:t> coverage if…</a:t>
            </a:r>
          </a:p>
          <a:p>
            <a:pPr marL="742950" lvl="1" indent="-228600">
              <a:lnSpc>
                <a:spcPct val="90000"/>
              </a:lnSpc>
              <a:spcBef>
                <a:spcPts val="600"/>
              </a:spcBef>
              <a:buFont typeface="Arial" panose="020B0604020202020204" pitchFamily="34" charset="0"/>
              <a:buChar char="•"/>
            </a:pPr>
            <a:r>
              <a:rPr lang="en-US" altLang="en-US" sz="2000" dirty="0"/>
              <a:t>You have other group medical coverage</a:t>
            </a:r>
          </a:p>
          <a:p>
            <a:pPr marL="742950" lvl="1" indent="-228600">
              <a:lnSpc>
                <a:spcPct val="90000"/>
              </a:lnSpc>
              <a:spcBef>
                <a:spcPts val="600"/>
              </a:spcBef>
              <a:buFont typeface="Arial" panose="020B0604020202020204" pitchFamily="34" charset="0"/>
              <a:buChar char="•"/>
            </a:pPr>
            <a:r>
              <a:rPr lang="en-US" altLang="en-US" sz="2000" dirty="0"/>
              <a:t>Changes can be made mid-year for qualified life events with proof</a:t>
            </a:r>
          </a:p>
          <a:p>
            <a:pPr lvl="1">
              <a:lnSpc>
                <a:spcPct val="90000"/>
              </a:lnSpc>
              <a:spcBef>
                <a:spcPts val="1200"/>
              </a:spcBef>
              <a:defRPr/>
            </a:pPr>
            <a:r>
              <a:rPr kumimoji="0" lang="en-US" altLang="en-US" sz="2000" b="1" i="0" u="none" strike="noStrike" cap="none" spc="0" normalizeH="0" baseline="0" noProof="0" dirty="0">
                <a:ln>
                  <a:noFill/>
                </a:ln>
                <a:effectLst/>
                <a:uLnTx/>
                <a:uFillTx/>
              </a:rPr>
              <a:t>You can </a:t>
            </a:r>
            <a:r>
              <a:rPr kumimoji="0" lang="en-US" altLang="en-US" sz="2000" b="1" i="0" u="sng" strike="noStrike" cap="none" spc="0" normalizeH="0" baseline="0" noProof="0" dirty="0">
                <a:ln>
                  <a:noFill/>
                </a:ln>
                <a:effectLst/>
                <a:uLnTx/>
                <a:uFillTx/>
              </a:rPr>
              <a:t>decline</a:t>
            </a:r>
            <a:r>
              <a:rPr kumimoji="0" lang="en-US" altLang="en-US" sz="2000" b="1" i="0" u="none" strike="noStrike" cap="none" spc="0" normalizeH="0" baseline="0" noProof="0" dirty="0">
                <a:ln>
                  <a:noFill/>
                </a:ln>
                <a:effectLst/>
                <a:uLnTx/>
                <a:uFillTx/>
              </a:rPr>
              <a:t> coverage if…</a:t>
            </a:r>
            <a:endParaRPr lang="en-US" altLang="en-US" sz="2000" b="1" dirty="0"/>
          </a:p>
          <a:p>
            <a:pPr marL="742950" lvl="1" indent="-228600">
              <a:lnSpc>
                <a:spcPct val="90000"/>
              </a:lnSpc>
              <a:spcBef>
                <a:spcPts val="600"/>
              </a:spcBef>
              <a:buFont typeface="Arial" panose="020B0604020202020204" pitchFamily="34" charset="0"/>
              <a:buChar char="•"/>
              <a:defRPr/>
            </a:pPr>
            <a:r>
              <a:rPr kumimoji="0" lang="en-US" altLang="en-US" sz="2000" b="0" i="0" u="none" strike="noStrike" cap="none" spc="0" normalizeH="0" baseline="0" noProof="0" dirty="0">
                <a:ln>
                  <a:noFill/>
                </a:ln>
                <a:effectLst/>
                <a:uLnTx/>
                <a:uFillTx/>
              </a:rPr>
              <a:t>Default, if no election is made</a:t>
            </a:r>
          </a:p>
          <a:p>
            <a:pPr marL="742950" lvl="1" indent="-228600">
              <a:lnSpc>
                <a:spcPct val="90000"/>
              </a:lnSpc>
              <a:spcBef>
                <a:spcPts val="600"/>
              </a:spcBef>
              <a:buFont typeface="Arial" panose="020B0604020202020204" pitchFamily="34" charset="0"/>
              <a:buChar char="•"/>
              <a:defRPr/>
            </a:pPr>
            <a:r>
              <a:rPr kumimoji="0" lang="en-US" altLang="en-US" sz="2000" b="0" i="0" u="none" strike="noStrike" cap="none" spc="0" normalizeH="0" baseline="0" noProof="0" dirty="0">
                <a:ln>
                  <a:noFill/>
                </a:ln>
                <a:effectLst/>
                <a:uLnTx/>
                <a:uFillTx/>
              </a:rPr>
              <a:t>You have no other group medical coverage</a:t>
            </a:r>
            <a:endParaRPr lang="en-US" altLang="en-US" sz="2000" dirty="0"/>
          </a:p>
          <a:p>
            <a:pPr marL="742950" lvl="1" indent="-228600">
              <a:lnSpc>
                <a:spcPct val="90000"/>
              </a:lnSpc>
              <a:spcBef>
                <a:spcPts val="600"/>
              </a:spcBef>
              <a:buFont typeface="Arial" panose="020B0604020202020204" pitchFamily="34" charset="0"/>
              <a:buChar char="•"/>
              <a:defRPr/>
            </a:pPr>
            <a:r>
              <a:rPr kumimoji="0" lang="en-US" altLang="en-US" sz="2000" b="0" i="0" u="none" strike="noStrike" cap="none" spc="0" normalizeH="0" baseline="0" noProof="0" dirty="0">
                <a:ln>
                  <a:noFill/>
                </a:ln>
                <a:effectLst/>
                <a:uLnTx/>
                <a:uFillTx/>
              </a:rPr>
              <a:t>Enrollment allowed during Annual Enrollment only</a:t>
            </a:r>
            <a:br>
              <a:rPr kumimoji="0" lang="en-US" sz="2000" b="0" i="0" u="none" strike="noStrike" cap="none" spc="0" normalizeH="0" baseline="0" noProof="0" dirty="0">
                <a:ln>
                  <a:noFill/>
                </a:ln>
                <a:effectLst/>
                <a:uLnTx/>
                <a:uFillTx/>
              </a:rPr>
            </a:br>
            <a:endParaRPr kumimoji="0" lang="en-US" sz="2000" b="0" i="0" u="none" strike="noStrike" cap="none" spc="0" normalizeH="0" baseline="0" noProof="0" dirty="0">
              <a:ln>
                <a:noFill/>
              </a:ln>
              <a:effectLst/>
              <a:uLnTx/>
              <a:uFillTx/>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2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LD OO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oe">
      <a:majorFont>
        <a:latin typeface="Open Sans ExtraBold"/>
        <a:ea typeface=""/>
        <a:cs typeface=""/>
      </a:majorFont>
      <a:minorFont>
        <a:latin typeface="Open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24 OO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lai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Option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52D457DB1D6C42B95FD341E7516A37" ma:contentTypeVersion="13" ma:contentTypeDescription="Create a new document." ma:contentTypeScope="" ma:versionID="9cb11a6d3557afdcc1ab688d4f663ad5">
  <xsd:schema xmlns:xsd="http://www.w3.org/2001/XMLSchema" xmlns:xs="http://www.w3.org/2001/XMLSchema" xmlns:p="http://schemas.microsoft.com/office/2006/metadata/properties" xmlns:ns2="b27b9a52-45f3-4095-bee3-ae0a3093c067" xmlns:ns3="8dc84927-8224-47e0-91db-1cfbb46ea7ab" targetNamespace="http://schemas.microsoft.com/office/2006/metadata/properties" ma:root="true" ma:fieldsID="8865d39a9105a995abc853672b24b6d1" ns2:_="" ns3:_="">
    <xsd:import namespace="b27b9a52-45f3-4095-bee3-ae0a3093c067"/>
    <xsd:import namespace="8dc84927-8224-47e0-91db-1cfbb46ea7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7b9a52-45f3-4095-bee3-ae0a3093c0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a548d21-6c86-4e33-8bb5-3bd772540c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c84927-8224-47e0-91db-1cfbb46ea7a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a1b39e-c625-4a29-be7a-39ca9de803b0}" ma:internalName="TaxCatchAll" ma:showField="CatchAllData" ma:web="8dc84927-8224-47e0-91db-1cfbb46ea7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dc84927-8224-47e0-91db-1cfbb46ea7ab" xsi:nil="true"/>
    <lcf76f155ced4ddcb4097134ff3c332f xmlns="b27b9a52-45f3-4095-bee3-ae0a3093c06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C1046B-506F-4FAA-A2BF-6001BE5A0A74}">
  <ds:schemaRefs>
    <ds:schemaRef ds:uri="8dc84927-8224-47e0-91db-1cfbb46ea7ab"/>
    <ds:schemaRef ds:uri="b27b9a52-45f3-4095-bee3-ae0a3093c0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2B3A63-1B16-42CE-9094-14F86D36362E}">
  <ds:schemaRefs>
    <ds:schemaRef ds:uri="http://schemas.microsoft.com/sharepoint/v3/contenttype/forms"/>
  </ds:schemaRefs>
</ds:datastoreItem>
</file>

<file path=customXml/itemProps3.xml><?xml version="1.0" encoding="utf-8"?>
<ds:datastoreItem xmlns:ds="http://schemas.openxmlformats.org/officeDocument/2006/customXml" ds:itemID="{A959CD4C-05BF-46F5-A045-D615126DE58F}">
  <ds:schemaRefs>
    <ds:schemaRef ds:uri="8dc84927-8224-47e0-91db-1cfbb46ea7ab"/>
    <ds:schemaRef ds:uri="b27b9a52-45f3-4095-bee3-ae0a3093c0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1667</TotalTime>
  <Words>9819</Words>
  <Application>Microsoft Office PowerPoint</Application>
  <PresentationFormat>Widescreen</PresentationFormat>
  <Paragraphs>725</Paragraphs>
  <Slides>39</Slides>
  <Notes>39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39</vt:i4>
      </vt:variant>
    </vt:vector>
  </HeadingPairs>
  <TitlesOfParts>
    <vt:vector size="56" baseType="lpstr">
      <vt:lpstr>Arial</vt:lpstr>
      <vt:lpstr>Calibri</vt:lpstr>
      <vt:lpstr>Courier New</vt:lpstr>
      <vt:lpstr>Open Sans ExtraBold</vt:lpstr>
      <vt:lpstr>Open Sans Light</vt:lpstr>
      <vt:lpstr>Open Sans Medium</vt:lpstr>
      <vt:lpstr>Open Sans SemiBold</vt:lpstr>
      <vt:lpstr>Roboto</vt:lpstr>
      <vt:lpstr>Symbol</vt:lpstr>
      <vt:lpstr>Times New Roman</vt:lpstr>
      <vt:lpstr>Wingdings</vt:lpstr>
      <vt:lpstr>OLD OOE</vt:lpstr>
      <vt:lpstr>Custom Design</vt:lpstr>
      <vt:lpstr>1_Custom Design</vt:lpstr>
      <vt:lpstr>2024 OOE</vt:lpstr>
      <vt:lpstr>Plain</vt:lpstr>
      <vt:lpstr>Content Option1</vt:lpstr>
      <vt:lpstr>Employee Benefits</vt:lpstr>
      <vt:lpstr>What will we cover today?</vt:lpstr>
      <vt:lpstr>Full Time Employees</vt:lpstr>
      <vt:lpstr>Part Time Employees</vt:lpstr>
      <vt:lpstr>Extra Help Benefits</vt:lpstr>
      <vt:lpstr>Dependent Eligibility</vt:lpstr>
      <vt:lpstr>Evidence of Eligibility Required</vt:lpstr>
      <vt:lpstr>Dual Coverage</vt:lpstr>
      <vt:lpstr>Waiver and Declination</vt:lpstr>
      <vt:lpstr>Mid-Year Changes and Annual Enrollment</vt:lpstr>
      <vt:lpstr>Key Terms</vt:lpstr>
      <vt:lpstr>PowerPoint Presentation</vt:lpstr>
      <vt:lpstr>PowerPoint Presentation</vt:lpstr>
      <vt:lpstr>Medical Plan Types</vt:lpstr>
      <vt:lpstr>Things to consider</vt:lpstr>
      <vt:lpstr>Key Terms, cont.</vt:lpstr>
      <vt:lpstr>PowerPoint Presentation</vt:lpstr>
      <vt:lpstr>Example of Cost for Emergency Visit</vt:lpstr>
      <vt:lpstr>PowerPoint Presentation</vt:lpstr>
      <vt:lpstr>Kaiser Permanente Coverage Map</vt:lpstr>
      <vt:lpstr>Sutter Health Plan Coverage Map</vt:lpstr>
      <vt:lpstr> Western Health Advantage Coverage Map</vt:lpstr>
      <vt:lpstr>Delta Dental PPO</vt:lpstr>
      <vt:lpstr>Choosing a Dentist</vt:lpstr>
      <vt:lpstr>Vision Service Plan</vt:lpstr>
      <vt:lpstr>PowerPoint Presentation</vt:lpstr>
      <vt:lpstr>PowerPoint Presentation</vt:lpstr>
      <vt:lpstr>How much should you elect to put in your FSA?</vt:lpstr>
      <vt:lpstr>Retiree Medical Benefits</vt:lpstr>
      <vt:lpstr>Life Insurance</vt:lpstr>
      <vt:lpstr>Staff Development &amp; Wellness Allowance Program</vt:lpstr>
      <vt:lpstr>Regional Parks Annual Membership Benefit</vt:lpstr>
      <vt:lpstr>Clean Commute</vt:lpstr>
      <vt:lpstr>Employee Assistance Program (EAP)</vt:lpstr>
      <vt:lpstr>CareCounsel Health Advocacy Program</vt:lpstr>
      <vt:lpstr>Short and Long Term Disability</vt:lpstr>
      <vt:lpstr>New Hire Enrollment</vt:lpstr>
      <vt:lpstr>How do I enroll in benefits?</vt:lpstr>
      <vt:lpstr>Scan the QR code for the Benefits webpage!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NEO-Benefits Workshop-updated August-16-2024.pptx</dc:title>
  <dc:creator>Tina Reynolds</dc:creator>
  <cp:lastModifiedBy>Cheryl Clem</cp:lastModifiedBy>
  <cp:revision>2</cp:revision>
  <dcterms:created xsi:type="dcterms:W3CDTF">2023-01-30T19:30:23Z</dcterms:created>
  <dcterms:modified xsi:type="dcterms:W3CDTF">2026-01-06T04:52:00Z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CF1A4F09-7AC8-470B-8AD2-BB0842BA3BB4</vt:lpwstr>
  </property>
  <property fmtid="{D5CDD505-2E9C-101B-9397-08002B2CF9AE}" pid="3" name="ArticulatePath">
    <vt:lpwstr>NEO-Benefits Workshop, October 2023</vt:lpwstr>
  </property>
  <property fmtid="{D5CDD505-2E9C-101B-9397-08002B2CF9AE}" pid="4" name="ContentTypeId">
    <vt:lpwstr>0x0101007052D457DB1D6C42B95FD341E7516A37</vt:lpwstr>
  </property>
  <property fmtid="{D5CDD505-2E9C-101B-9397-08002B2CF9AE}" pid="5" name="MediaServiceImageTags">
    <vt:lpwstr/>
  </property>
</Properties>
</file>